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9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8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7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8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6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1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2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5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3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1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2A376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99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6FBC91-7B1F-4954-86A6-ECDA7FB95326}" type="datetimeFigureOut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4/1/2015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BCA142-A5E8-4BD0-AF05-15A70966AD19}" type="slidenum">
              <a:rPr lang="en-US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9902" y="2335257"/>
            <a:ext cx="9997440" cy="2017802"/>
          </a:xfrm>
        </p:spPr>
        <p:txBody>
          <a:bodyPr>
            <a:normAutofit/>
          </a:bodyPr>
          <a:lstStyle/>
          <a:p>
            <a:r>
              <a:rPr lang="en-US" dirty="0" smtClean="0"/>
              <a:t>Chemistry </a:t>
            </a:r>
            <a:r>
              <a:rPr lang="en-US" dirty="0" smtClean="0"/>
              <a:t>&amp; Cells – Review</a:t>
            </a:r>
            <a:br>
              <a:rPr lang="en-US" dirty="0" smtClean="0"/>
            </a:br>
            <a:r>
              <a:rPr lang="en-US" dirty="0" smtClean="0"/>
              <a:t>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What type of molecule do whales use for energy storage and insulation?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DNA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Glucose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Fat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Starch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Which is a property of water?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water molecule is non polar.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Solid water is denser than liquid water.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Water molecules repel other water molecules.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Water has the ability to dissolve many different substances.</a:t>
            </a:r>
          </a:p>
        </p:txBody>
      </p:sp>
    </p:spTree>
    <p:extLst>
      <p:ext uri="{BB962C8B-B14F-4D97-AF65-F5344CB8AC3E}">
        <p14:creationId xmlns:p14="http://schemas.microsoft.com/office/powerpoint/2010/main" val="20204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7239000" cy="1143000"/>
          </a:xfrm>
        </p:spPr>
        <p:txBody>
          <a:bodyPr/>
          <a:lstStyle/>
          <a:p>
            <a:r>
              <a:rPr lang="en-US" dirty="0" smtClean="0"/>
              <a:t>Cells &amp; Cell Transport - Review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0" y="1219200"/>
            <a:ext cx="7239000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>
              <a:buClr>
                <a:srgbClr val="CEB966"/>
              </a:buClr>
              <a:buFont typeface="Arial" charset="0"/>
              <a:buAutoNum type="arabicPeriod"/>
            </a:pPr>
            <a:r>
              <a:rPr lang="en-US" altLang="en-US" sz="2800" dirty="0">
                <a:solidFill>
                  <a:prstClr val="black"/>
                </a:solidFill>
              </a:rPr>
              <a:t>There are two types of eukaryotic cells, they are _________ and _________. </a:t>
            </a:r>
          </a:p>
          <a:p>
            <a:pPr marL="514350" indent="-514350">
              <a:buClr>
                <a:srgbClr val="CEB966"/>
              </a:buClr>
              <a:buFont typeface="Arial" charset="0"/>
              <a:buAutoNum type="arabicPeriod"/>
            </a:pPr>
            <a:r>
              <a:rPr lang="en-US" altLang="en-US" sz="2800" dirty="0">
                <a:solidFill>
                  <a:prstClr val="black"/>
                </a:solidFill>
              </a:rPr>
              <a:t> All living organisms are composed of _________.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0" y="4724400"/>
            <a:ext cx="655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96200" y="4191000"/>
            <a:ext cx="0" cy="2590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343400" y="54864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48000" y="3102114"/>
            <a:ext cx="693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  <a:latin typeface="Calibri" pitchFamily="34" charset="0"/>
              </a:rPr>
              <a:t>3. Using a “T chart” show the differences and similarities between a plant and animal cell. </a:t>
            </a:r>
          </a:p>
        </p:txBody>
      </p:sp>
    </p:spTree>
    <p:extLst>
      <p:ext uri="{BB962C8B-B14F-4D97-AF65-F5344CB8AC3E}">
        <p14:creationId xmlns:p14="http://schemas.microsoft.com/office/powerpoint/2010/main" val="23401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lnt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4" y="2895601"/>
            <a:ext cx="4207346" cy="347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7239000" cy="1143000"/>
          </a:xfrm>
        </p:spPr>
        <p:txBody>
          <a:bodyPr/>
          <a:lstStyle/>
          <a:p>
            <a:r>
              <a:rPr lang="en-US" dirty="0" smtClean="0"/>
              <a:t>Cells &amp; Cell Transport - Review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5600" y="1219201"/>
            <a:ext cx="7315200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buClr>
                <a:srgbClr val="CEB966"/>
              </a:buClr>
              <a:buFont typeface="Calibri" pitchFamily="34" charset="0"/>
              <a:buAutoNum type="alphaUcPeriod"/>
            </a:pPr>
            <a:r>
              <a:rPr lang="en-US" altLang="en-US" sz="2400" dirty="0">
                <a:solidFill>
                  <a:prstClr val="black"/>
                </a:solidFill>
              </a:rPr>
              <a:t>Label each cell as Eukaryotic or Prokaryotic</a:t>
            </a:r>
          </a:p>
          <a:p>
            <a:pPr marL="457200" indent="-457200">
              <a:buClr>
                <a:srgbClr val="CEB966"/>
              </a:buClr>
              <a:buFont typeface="Calibri" pitchFamily="34" charset="0"/>
              <a:buAutoNum type="alphaUcPeriod"/>
            </a:pPr>
            <a:r>
              <a:rPr lang="en-US" altLang="en-US" sz="2400" dirty="0">
                <a:solidFill>
                  <a:prstClr val="black"/>
                </a:solidFill>
              </a:rPr>
              <a:t>Label each cell as Bacteria, Animal or Plant</a:t>
            </a:r>
          </a:p>
          <a:p>
            <a:pPr marL="457200" indent="-457200">
              <a:buClr>
                <a:srgbClr val="CEB966"/>
              </a:buClr>
              <a:buFont typeface="Calibri" pitchFamily="34" charset="0"/>
              <a:buAutoNum type="alphaUcPeriod"/>
            </a:pPr>
            <a:r>
              <a:rPr lang="en-US" altLang="en-US" sz="2400" dirty="0">
                <a:solidFill>
                  <a:prstClr val="black"/>
                </a:solidFill>
              </a:rPr>
              <a:t>Label the distinguishing features of the cell that helped you identify its cell type.</a:t>
            </a:r>
          </a:p>
        </p:txBody>
      </p:sp>
      <p:pic>
        <p:nvPicPr>
          <p:cNvPr id="5" name="Picture 3" descr="procell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41" y="3103422"/>
            <a:ext cx="3276600" cy="36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nimalCel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72047"/>
            <a:ext cx="3488917" cy="27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7239000" cy="1143000"/>
          </a:xfrm>
        </p:spPr>
        <p:txBody>
          <a:bodyPr/>
          <a:lstStyle/>
          <a:p>
            <a:r>
              <a:rPr lang="en-US" dirty="0" smtClean="0"/>
              <a:t>Cells &amp; Cell Transport - Review </a:t>
            </a:r>
            <a:endParaRPr lang="en-US" dirty="0"/>
          </a:p>
        </p:txBody>
      </p:sp>
      <p:pic>
        <p:nvPicPr>
          <p:cNvPr id="4" name="Content Placeholder 3" descr="molecules across a membran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1" y="1447800"/>
            <a:ext cx="3387725" cy="3352800"/>
          </a:xfr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086600" y="1524001"/>
            <a:ext cx="3048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prstClr val="black"/>
                </a:solidFill>
              </a:rPr>
              <a:t>In this figure the selectively permeable membrane only allows Molecule D to move across the membrane.  Predict which direction molecules will move and how many molecules will move across the selectively permeable membrane to maintain homeostasis. 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743200" y="5257801"/>
            <a:ext cx="762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 altLang="en-US">
                <a:solidFill>
                  <a:prstClr val="black"/>
                </a:solidFill>
              </a:rPr>
              <a:t>Direction molecules D will move?  ___________________________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>
                <a:solidFill>
                  <a:prstClr val="black"/>
                </a:solidFill>
              </a:rPr>
              <a:t>How many molecules will move?      __________________________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>
                <a:solidFill>
                  <a:prstClr val="black"/>
                </a:solidFill>
              </a:rPr>
              <a:t>Number of molecule D on each side? 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270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7239000" cy="1143000"/>
          </a:xfrm>
        </p:spPr>
        <p:txBody>
          <a:bodyPr/>
          <a:lstStyle/>
          <a:p>
            <a:r>
              <a:rPr lang="en-US" dirty="0" smtClean="0"/>
              <a:t>Cells &amp; Cell Transport - Review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200" y="1295400"/>
            <a:ext cx="7696200" cy="5334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 </a:t>
            </a:r>
            <a:r>
              <a:rPr lang="en-US" dirty="0"/>
              <a:t>cell has a 68% salt concentration. It is put into a solution with a 32% salt concentration. </a:t>
            </a:r>
          </a:p>
          <a:p>
            <a:pPr marL="0" indent="0">
              <a:buNone/>
              <a:defRPr/>
            </a:pPr>
            <a:r>
              <a:rPr lang="en-US" dirty="0" smtClean="0"/>
              <a:t>	What </a:t>
            </a:r>
            <a:r>
              <a:rPr lang="en-US" dirty="0"/>
              <a:t>type of solution is this?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Hypotonic, Hypertonic, </a:t>
            </a:r>
            <a:r>
              <a:rPr lang="en-US" dirty="0" smtClean="0"/>
              <a:t>	Isotonic</a:t>
            </a:r>
            <a:r>
              <a:rPr lang="en-US" dirty="0"/>
              <a:t>) </a:t>
            </a:r>
          </a:p>
          <a:p>
            <a:pPr marL="0" indent="0">
              <a:buNone/>
              <a:defRPr/>
            </a:pP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dirty="0"/>
              <a:t>A cell has a 43% salt concentration.  It is put into a solution with a 57% salt concentration</a:t>
            </a:r>
          </a:p>
          <a:p>
            <a:pPr marL="0" indent="0">
              <a:buNone/>
              <a:defRPr/>
            </a:pPr>
            <a:r>
              <a:rPr lang="en-US" dirty="0" smtClean="0"/>
              <a:t>	Will </a:t>
            </a:r>
            <a:r>
              <a:rPr lang="en-US" dirty="0"/>
              <a:t>water move </a:t>
            </a:r>
            <a:r>
              <a:rPr lang="en-US" b="1" u="sng" dirty="0"/>
              <a:t>into</a:t>
            </a:r>
            <a:r>
              <a:rPr lang="en-US" dirty="0"/>
              <a:t> the cell, move </a:t>
            </a:r>
            <a:r>
              <a:rPr lang="en-US" b="1" u="sng" dirty="0"/>
              <a:t>out</a:t>
            </a:r>
            <a:r>
              <a:rPr lang="en-US" dirty="0"/>
              <a:t> of </a:t>
            </a:r>
            <a:r>
              <a:rPr lang="en-US" dirty="0" smtClean="0"/>
              <a:t>	the </a:t>
            </a:r>
            <a:r>
              <a:rPr lang="en-US" dirty="0"/>
              <a:t>cell or </a:t>
            </a:r>
            <a:r>
              <a:rPr lang="en-US" dirty="0" smtClean="0"/>
              <a:t>have </a:t>
            </a:r>
            <a:r>
              <a:rPr lang="en-US" b="1" u="sng" dirty="0" smtClean="0"/>
              <a:t>no net </a:t>
            </a:r>
            <a:r>
              <a:rPr lang="en-US" b="1" u="sng" dirty="0"/>
              <a:t>movement</a:t>
            </a:r>
            <a:r>
              <a:rPr lang="en-US" dirty="0"/>
              <a:t>?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/>
              <a:t>A cell is placed into a solution. After one hour, the cell has not expanded or shrank.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What </a:t>
            </a:r>
            <a:r>
              <a:rPr lang="en-US" dirty="0"/>
              <a:t>type of </a:t>
            </a:r>
            <a:r>
              <a:rPr lang="en-US" dirty="0" smtClean="0"/>
              <a:t>solution </a:t>
            </a:r>
            <a:r>
              <a:rPr lang="en-US" dirty="0"/>
              <a:t>was </a:t>
            </a:r>
            <a:r>
              <a:rPr lang="en-US" dirty="0" smtClean="0"/>
              <a:t>the cell put in? 	Hypotonic</a:t>
            </a:r>
            <a:r>
              <a:rPr lang="en-US" dirty="0"/>
              <a:t>, </a:t>
            </a:r>
            <a:r>
              <a:rPr lang="en-US" dirty="0" smtClean="0"/>
              <a:t>Hypertonic </a:t>
            </a:r>
            <a:r>
              <a:rPr lang="en-US" dirty="0"/>
              <a:t>or </a:t>
            </a:r>
            <a:r>
              <a:rPr lang="en-US" dirty="0" smtClean="0"/>
              <a:t>Isotonic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7239000" cy="1143000"/>
          </a:xfrm>
        </p:spPr>
        <p:txBody>
          <a:bodyPr/>
          <a:lstStyle/>
          <a:p>
            <a:r>
              <a:rPr lang="en-US" dirty="0" smtClean="0"/>
              <a:t>Cells &amp; Cell Transport - Review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990601"/>
            <a:ext cx="4419600" cy="23923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Cell Membrane:</a:t>
            </a:r>
            <a:r>
              <a:rPr lang="en-US" sz="2800" b="1" dirty="0">
                <a:solidFill>
                  <a:prstClr val="black"/>
                </a:solidFill>
              </a:rPr>
              <a:t> Using the diagram complete the chart  about the processes of Passive and Active Transport. 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Content Placeholder 3" descr="active and passive transpor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1" y="3276600"/>
            <a:ext cx="4438055" cy="34290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48400" y="1676402"/>
          <a:ext cx="4191000" cy="5026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"/>
                <a:gridCol w="1524001"/>
                <a:gridCol w="1752600"/>
              </a:tblGrid>
              <a:tr h="990599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Uses</a:t>
                      </a:r>
                      <a:endParaRPr lang="en-US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Energy?</a:t>
                      </a: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Direction Molecules Move?</a:t>
                      </a:r>
                    </a:p>
                  </a:txBody>
                  <a:tcPr/>
                </a:tc>
              </a:tr>
              <a:tr h="2017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Passive Transport</a:t>
                      </a:r>
                    </a:p>
                    <a:p>
                      <a:pPr algn="ctr"/>
                      <a:endParaRPr lang="en-US" dirty="0"/>
                    </a:p>
                  </a:txBody>
                  <a:tcPr vert="vert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017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Active Transport</a:t>
                      </a:r>
                    </a:p>
                    <a:p>
                      <a:pPr algn="ctr"/>
                      <a:endParaRPr lang="en-US" dirty="0"/>
                    </a:p>
                  </a:txBody>
                  <a:tcPr vert="vert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5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7239000" cy="1143000"/>
          </a:xfrm>
        </p:spPr>
        <p:txBody>
          <a:bodyPr/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19200"/>
            <a:ext cx="72390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8. A freshwater plant is placed in a container of saltwater. What is most likely happen to the cells of the plant?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will swell because water will move into them.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will swell because salt will move into them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will shrink because water will move out of them.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will shrink because salt will move out of them.</a:t>
            </a:r>
          </a:p>
        </p:txBody>
      </p:sp>
    </p:spTree>
    <p:extLst>
      <p:ext uri="{BB962C8B-B14F-4D97-AF65-F5344CB8AC3E}">
        <p14:creationId xmlns:p14="http://schemas.microsoft.com/office/powerpoint/2010/main" val="5614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&amp; Cell Transport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What is the </a:t>
            </a:r>
            <a:r>
              <a:rPr lang="en-US" u="sng" dirty="0" smtClean="0"/>
              <a:t>main</a:t>
            </a:r>
            <a:r>
              <a:rPr lang="en-US" dirty="0" smtClean="0"/>
              <a:t> function of a selectively permeable cell membrane?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Storage of water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Storage of chemicals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Breaks down molecules within the cell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Regulates what enters and leaves the cell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Cells &amp; Cell Transport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Which structure is primarily responsible for directing all processes of a plant cell?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Chloroplast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Lysosome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Mitochondria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Nucleus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-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1447800"/>
            <a:ext cx="7498080" cy="4800600"/>
          </a:xfrm>
        </p:spPr>
        <p:txBody>
          <a:bodyPr/>
          <a:lstStyle/>
          <a:p>
            <a:pPr>
              <a:defRPr/>
            </a:pPr>
            <a:r>
              <a:rPr lang="en-US" dirty="0"/>
              <a:t>List the 4 organic compounds responsible for building all living organisms.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____________________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____________________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____________________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____________________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93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Cells &amp; Cell Transport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11. Which of these would most be least likely to diffuse across the phospholipid bilayer of a cell membrane?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Water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Oxygen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Sodium Ions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Carbon Dioxide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12. A molecule can easily pass through the selectively permeable membrane of an animal cell. Which of these </a:t>
            </a:r>
            <a:r>
              <a:rPr lang="en-US" u="sng" dirty="0" smtClean="0"/>
              <a:t>most likely</a:t>
            </a:r>
            <a:r>
              <a:rPr lang="en-US" dirty="0" smtClean="0"/>
              <a:t> describes the molecule?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molecule is very small and charged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molecule is very large and charged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molecule is very small and not charged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molecule is very large and not charged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13. What will happen if an animal cell that has a solute concentration of 1% is placed in a 5% saltwater solution?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It will shrink because there is more water moving out of the cell.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It will burst because there is more water moving into the cell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It will burst because there is more salt moving into the cell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It will remain the same size because there is an </a:t>
            </a:r>
            <a:r>
              <a:rPr lang="en-US" sz="2400" dirty="0"/>
              <a:t>e</a:t>
            </a:r>
            <a:r>
              <a:rPr lang="en-US" sz="2400" dirty="0"/>
              <a:t>qual amount of water moving into and out of the cell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&amp; Cell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14. Which is present only in plant cells?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Nucleus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Large Vacuole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Mitochondria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Cell Membrane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15. What is the function of mitochondria?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To make new DNA through DNA replication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To make protein through the process of translation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To convert sunlight into glucose through photosynthesis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To convert pyruvate into ATP through cellular respiration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16. Which serves as the outer boundary of a cell?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Golgi apparatus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Plasma Membrane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Nuclear Membrane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Endoplasmic reticulum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17. If energy is needed to move materials into or out of a cell, what is </a:t>
            </a:r>
            <a:r>
              <a:rPr lang="en-US" b="1" dirty="0" smtClean="0"/>
              <a:t>most likely</a:t>
            </a:r>
            <a:r>
              <a:rPr lang="en-US" dirty="0" smtClean="0"/>
              <a:t> occurring?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Active transport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Passive transport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Osmosis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Diffusion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18. Which cellular structure produces proteins using coded instructions from DNA?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Ribosome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Lysosome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Golgi Apparatus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Endoplasmic reticulum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19. How are prokaryotic and eukaryotic cells similar?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contain a nucleus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contain ribosomes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contain membrane-bound organelles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contain cell walls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20. Which would be the </a:t>
            </a:r>
            <a:r>
              <a:rPr lang="en-US" sz="2400" b="1" i="1" dirty="0"/>
              <a:t>best </a:t>
            </a:r>
            <a:r>
              <a:rPr lang="en-US" sz="2400" dirty="0"/>
              <a:t>evidence that a cell is using active transport to move a substance across its cell membrane?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Substances are moving rapidly across the  cell membrane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ATP is being rapidly consumed near the cellular membrane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Substances are moving from high to low concentrations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Substances are moving through channels in the cell membrane</a:t>
            </a:r>
          </a:p>
        </p:txBody>
      </p:sp>
    </p:spTree>
    <p:extLst>
      <p:ext uri="{BB962C8B-B14F-4D97-AF65-F5344CB8AC3E}">
        <p14:creationId xmlns:p14="http://schemas.microsoft.com/office/powerpoint/2010/main" val="42293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-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Fill in the table below: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48000" y="2514600"/>
          <a:ext cx="72390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9500"/>
                <a:gridCol w="3619500"/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COMPOUND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ROLE</a:t>
                      </a:r>
                      <a:r>
                        <a:rPr lang="en-US" sz="2400" b="1" baseline="0" dirty="0" smtClean="0"/>
                        <a:t>/FUNCTION</a:t>
                      </a:r>
                      <a:endParaRPr lang="en-US" sz="2400" b="1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Transport, immune system,</a:t>
                      </a:r>
                      <a:r>
                        <a:rPr lang="en-US" sz="2000" baseline="0" dirty="0" smtClean="0"/>
                        <a:t> catalysts</a:t>
                      </a:r>
                      <a:endParaRPr lang="en-US" sz="20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CARBOHYDRATE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Store</a:t>
                      </a:r>
                      <a:r>
                        <a:rPr lang="en-US" sz="2000" baseline="0" dirty="0" smtClean="0"/>
                        <a:t> / transmit genetic information</a:t>
                      </a:r>
                      <a:endParaRPr lang="en-US" sz="20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LIPID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8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21. Which function do structures X and Y have in common?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Digestion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Gathering Food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Movement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Reproduction </a:t>
            </a:r>
            <a:endParaRPr lang="en-US" dirty="0"/>
          </a:p>
        </p:txBody>
      </p:sp>
      <p:pic>
        <p:nvPicPr>
          <p:cNvPr id="1026" name="Picture 2" descr="D:\DCIM\108___04\IMG_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4114800" cy="30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D:\DCIM\108___04\IMG_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09768"/>
            <a:ext cx="7543800" cy="56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22. This diagram shows a plant cell. Which structure  is found in a plant cell but is absent in an animal cell?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 smtClean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 smtClean="0"/>
              <a:t>2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 smtClean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 smtClean="0"/>
              <a:t>4</a:t>
            </a:r>
          </a:p>
        </p:txBody>
      </p:sp>
      <p:pic>
        <p:nvPicPr>
          <p:cNvPr id="1026" name="Picture 2" descr="D:\DCIM\108___04\IMG_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0434"/>
            <a:ext cx="5090318" cy="38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&amp; Cell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D:\DCIM\108___04\IMG_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752"/>
            <a:ext cx="8915400" cy="66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-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Compare the terms listed below: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Reactant – product</a:t>
            </a:r>
          </a:p>
          <a:p>
            <a:pPr marL="457200" indent="-457200"/>
            <a:r>
              <a:rPr lang="en-US" dirty="0" smtClean="0"/>
              <a:t>Protein – enzyme – catalyst</a:t>
            </a:r>
          </a:p>
          <a:p>
            <a:pPr marL="457200" indent="-457200"/>
            <a:r>
              <a:rPr lang="en-US" dirty="0" smtClean="0"/>
              <a:t>Substrate – active site</a:t>
            </a:r>
          </a:p>
          <a:p>
            <a:pPr marL="457200" indent="-457200"/>
            <a:r>
              <a:rPr lang="en-US" dirty="0" smtClean="0"/>
              <a:t>Chemical reaction – activation energy</a:t>
            </a:r>
          </a:p>
          <a:p>
            <a:pPr marL="457200" indent="-457200"/>
            <a:r>
              <a:rPr lang="en-US" dirty="0" smtClean="0"/>
              <a:t>Homeostasis – metabolism </a:t>
            </a:r>
          </a:p>
        </p:txBody>
      </p:sp>
    </p:spTree>
    <p:extLst>
      <p:ext uri="{BB962C8B-B14F-4D97-AF65-F5344CB8AC3E}">
        <p14:creationId xmlns:p14="http://schemas.microsoft.com/office/powerpoint/2010/main" val="22342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7315200" cy="1143000"/>
          </a:xfrm>
        </p:spPr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219200"/>
            <a:ext cx="73152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During strenuous exercise, the body temp increases. The body responds to the increase in temp by sweating, which helps to reduce the body temp. Which is demonstrated in this situation?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Excretion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Metabolism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Homeostasis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Synthesis</a:t>
            </a:r>
          </a:p>
        </p:txBody>
      </p:sp>
    </p:spTree>
    <p:extLst>
      <p:ext uri="{BB962C8B-B14F-4D97-AF65-F5344CB8AC3E}">
        <p14:creationId xmlns:p14="http://schemas.microsoft.com/office/powerpoint/2010/main" val="33654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Which describes the relationship in the shape between an enzyme and a substance?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Competitive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Regenerative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Symmetrical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Complementary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What name is given to the condition of stability enabled by a set of processes such as those involved in the maintenance of internal body temperature?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Respiration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Metabolism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Homeostasis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Metamorphosis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What type of organic molecules are enzymes?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Carbohydrates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Lipids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Nucleic Acids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08" y="1219200"/>
            <a:ext cx="749808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 Which enzyme would you expect to find in a bacterium growing in a hot spring?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62200"/>
            <a:ext cx="4648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0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6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7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8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9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0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6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7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8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9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0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5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6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7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8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9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1098</Words>
  <Application>Microsoft Office PowerPoint</Application>
  <PresentationFormat>Widescreen</PresentationFormat>
  <Paragraphs>183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Gill Sans MT</vt:lpstr>
      <vt:lpstr>Verdana</vt:lpstr>
      <vt:lpstr>Wingdings 2</vt:lpstr>
      <vt:lpstr>1_Solstice</vt:lpstr>
      <vt:lpstr>Chemistry &amp; Cells – Review Unit 2</vt:lpstr>
      <vt:lpstr>Chemistry - Review</vt:lpstr>
      <vt:lpstr>Chemistry - Review</vt:lpstr>
      <vt:lpstr>Chemistry - Review</vt:lpstr>
      <vt:lpstr>Chemistry</vt:lpstr>
      <vt:lpstr>Chemistry</vt:lpstr>
      <vt:lpstr>Chemistry</vt:lpstr>
      <vt:lpstr>Chemistry</vt:lpstr>
      <vt:lpstr>Chemistry</vt:lpstr>
      <vt:lpstr>Chemistry</vt:lpstr>
      <vt:lpstr>Chemistry</vt:lpstr>
      <vt:lpstr>Cells &amp; Cell Transport - Review</vt:lpstr>
      <vt:lpstr>Cells &amp; Cell Transport - Review </vt:lpstr>
      <vt:lpstr>Cells &amp; Cell Transport - Review </vt:lpstr>
      <vt:lpstr>Cells &amp; Cell Transport - Review</vt:lpstr>
      <vt:lpstr>Cells &amp; Cell Transport - Review </vt:lpstr>
      <vt:lpstr>Cells &amp; Cell Transport </vt:lpstr>
      <vt:lpstr>Cells &amp; Cell Transport  </vt:lpstr>
      <vt:lpstr>   Cells &amp; Cell Transport  </vt:lpstr>
      <vt:lpstr>   Cells &amp; Cell Transport  </vt:lpstr>
      <vt:lpstr>Cells &amp; Cell Transport </vt:lpstr>
      <vt:lpstr>Cells &amp; Cell Transport </vt:lpstr>
      <vt:lpstr>Cells &amp; Cell Transport</vt:lpstr>
      <vt:lpstr>Cells &amp; Cell Transport </vt:lpstr>
      <vt:lpstr>Cells &amp; Cell Transport </vt:lpstr>
      <vt:lpstr>Cells &amp; Cell Transport </vt:lpstr>
      <vt:lpstr>Cells &amp; Cell Transport </vt:lpstr>
      <vt:lpstr>Cells &amp; Cell Transport </vt:lpstr>
      <vt:lpstr>Cells &amp; Cell Transport </vt:lpstr>
      <vt:lpstr>Cells &amp; Cell Transport </vt:lpstr>
      <vt:lpstr>Cells &amp; Cell Transport </vt:lpstr>
      <vt:lpstr>Cells &amp; Cell transport </vt:lpstr>
      <vt:lpstr>Cells &amp; Cell transport </vt:lpstr>
    </vt:vector>
  </TitlesOfParts>
  <Company>Cameron R-1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 – Review Unit 1</dc:title>
  <dc:creator>Mandy Klenk</dc:creator>
  <cp:lastModifiedBy>Mandy Klenk</cp:lastModifiedBy>
  <cp:revision>2</cp:revision>
  <dcterms:created xsi:type="dcterms:W3CDTF">2015-04-01T14:32:47Z</dcterms:created>
  <dcterms:modified xsi:type="dcterms:W3CDTF">2015-04-01T14:34:58Z</dcterms:modified>
</cp:coreProperties>
</file>