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9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65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7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37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65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67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97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1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6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342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31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8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9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28" y="2270862"/>
            <a:ext cx="9997440" cy="1824619"/>
          </a:xfrm>
        </p:spPr>
        <p:txBody>
          <a:bodyPr>
            <a:normAutofit/>
          </a:bodyPr>
          <a:lstStyle/>
          <a:p>
            <a:r>
              <a:rPr lang="en-US" dirty="0" smtClean="0"/>
              <a:t>Cell Division </a:t>
            </a:r>
            <a:r>
              <a:rPr lang="en-US" dirty="0" smtClean="0"/>
              <a:t>– Review</a:t>
            </a:r>
            <a:br>
              <a:rPr lang="en-US" dirty="0" smtClean="0"/>
            </a:br>
            <a:r>
              <a:rPr lang="en-US" dirty="0" smtClean="0"/>
              <a:t>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7.Why is meiosis important for sexual reproduction?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allows the zygote formed from fertilization to have  triple the chromosome number of the organism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allows gametes to have  twice the original number of chromosomes of the organism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allows gametes to have half the original number of chromosomes of the organism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allows the zygote formed from fertilization to have  half the original number of chromosomes of the 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8.What is the result when a single cell reproduces by mitosis?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cells with genetic material identical to the parent  cell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cells with half the genetic material of he parent cell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cells with half the genetic material of the parent cell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cells with genetic material identical to the parent cell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9.Which characteristic is present in offspring produced by sexual reproduction, but is missing in offspring produced by asexual reproduction?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identical copy of parent  chromosomes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Twice the  number of parent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Only half the number of parent chromosomes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independent assortment of parent chromosomes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10.Which term describes the failure of homologous chromosomes to segregate properly during meiosis?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Polyploidy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Recombination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Nondisjunction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Independent assortment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11.Which statement correctly describes the number of chromosomes in body cells and gametes?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Body cells and gametes are both diploid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Body cells and gametes are both haploid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Body cells are diploid and gametes are haploid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Body cells are haploid and gametes are diploid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12.How are sexual reproduction and asexual reproduction different?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Sexual reproduction produces offspring identical to the parents, but asexual reproduction produces offspring with traits from both parents.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Asexual reproduction produces offspring identical to the parents, but sexual reproduction produces offspring with traits from both parents.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Sexual reproduction only occurs in multicellular organisms, but asexual reproduction only occurs in unicellular organisms.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Asexual reproduction only occurs in multicellular  organisms, but sexual reproduction only occurs in unicellular organisms.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13.During which phase of the cell cycle is the cell growing and preparing for cellular division?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Cytokinesis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Anaphase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Prophase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Interphase</a:t>
            </a:r>
          </a:p>
        </p:txBody>
      </p:sp>
    </p:spTree>
    <p:extLst>
      <p:ext uri="{BB962C8B-B14F-4D97-AF65-F5344CB8AC3E}">
        <p14:creationId xmlns:p14="http://schemas.microsoft.com/office/powerpoint/2010/main" val="33647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14.Which process produces the </a:t>
            </a:r>
            <a:r>
              <a:rPr lang="en-US" b="1" i="1" dirty="0" smtClean="0"/>
              <a:t>most </a:t>
            </a:r>
            <a:r>
              <a:rPr lang="en-US" dirty="0" smtClean="0"/>
              <a:t>variation within a species?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Asexual reproduction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Sexual reproduction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Mitosis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Cloning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15.Which process allows for an organism to increase the  number of body cells during  development?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Budding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Conjugation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Meiosis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Mitosis </a:t>
            </a:r>
          </a:p>
        </p:txBody>
      </p:sp>
    </p:spTree>
    <p:extLst>
      <p:ext uri="{BB962C8B-B14F-4D97-AF65-F5344CB8AC3E}">
        <p14:creationId xmlns:p14="http://schemas.microsoft.com/office/powerpoint/2010/main" val="15914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16.During which phase of mitosis do the chromosomes line up along the middle of the dividing cell?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Prophase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Telophase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Metaphase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Anaphase </a:t>
            </a:r>
          </a:p>
        </p:txBody>
      </p:sp>
    </p:spTree>
    <p:extLst>
      <p:ext uri="{BB962C8B-B14F-4D97-AF65-F5344CB8AC3E}">
        <p14:creationId xmlns:p14="http://schemas.microsoft.com/office/powerpoint/2010/main" val="39465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-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981200" y="1600200"/>
          <a:ext cx="8382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2921000"/>
                <a:gridCol w="2794000"/>
              </a:tblGrid>
              <a:tr h="7061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Comparison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Mitosis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Meiosis</a:t>
                      </a:r>
                      <a:endParaRPr lang="en-US" sz="2400" b="1" dirty="0"/>
                    </a:p>
                  </a:txBody>
                  <a:tcPr/>
                </a:tc>
              </a:tr>
              <a:tr h="139021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Type of Reproduction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21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Type of Cell</a:t>
                      </a:r>
                      <a:r>
                        <a:rPr lang="en-US" sz="2400" b="1" baseline="0" dirty="0" smtClean="0"/>
                        <a:t> Formed by process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021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Amount of Chromosomes in final cells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2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17.During normal mitotic division, a parent cell that has four chromosomes will produce two daughter calls, each containing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Eight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Sixteen chromosomes</a:t>
            </a:r>
          </a:p>
        </p:txBody>
      </p:sp>
    </p:spTree>
    <p:extLst>
      <p:ext uri="{BB962C8B-B14F-4D97-AF65-F5344CB8AC3E}">
        <p14:creationId xmlns:p14="http://schemas.microsoft.com/office/powerpoint/2010/main" val="2806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18.Gametes are produced in the process of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Mitosis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Meiosis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Crossing-over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Replication </a:t>
            </a:r>
          </a:p>
        </p:txBody>
      </p:sp>
    </p:spTree>
    <p:extLst>
      <p:ext uri="{BB962C8B-B14F-4D97-AF65-F5344CB8AC3E}">
        <p14:creationId xmlns:p14="http://schemas.microsoft.com/office/powerpoint/2010/main" val="41220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19.Unlike mitosis, meiosis results in the formation of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Diploid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Haploid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2N daughter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Body cells</a:t>
            </a:r>
          </a:p>
        </p:txBody>
      </p:sp>
    </p:spTree>
    <p:extLst>
      <p:ext uri="{BB962C8B-B14F-4D97-AF65-F5344CB8AC3E}">
        <p14:creationId xmlns:p14="http://schemas.microsoft.com/office/powerpoint/2010/main" val="18071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20.What is formed at the end of meiosis?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genetically identical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genetically identical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genetically different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Four genetically different cells</a:t>
            </a:r>
          </a:p>
        </p:txBody>
      </p:sp>
    </p:spTree>
    <p:extLst>
      <p:ext uri="{BB962C8B-B14F-4D97-AF65-F5344CB8AC3E}">
        <p14:creationId xmlns:p14="http://schemas.microsoft.com/office/powerpoint/2010/main" val="78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- Review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828800"/>
          <a:ext cx="8382000" cy="4572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3048000"/>
                <a:gridCol w="29718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Organism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Diploid Cell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Haploid Cell</a:t>
                      </a:r>
                      <a:endParaRPr lang="en-US" sz="1800" b="1" dirty="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Fruit Fly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Human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</a:t>
                      </a:r>
                      <a:endParaRPr lang="en-US" sz="3200" dirty="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Earthworm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1219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Fill in the chart with the appropriate number of chromosomes.</a:t>
            </a:r>
          </a:p>
        </p:txBody>
      </p:sp>
    </p:spTree>
    <p:extLst>
      <p:ext uri="{BB962C8B-B14F-4D97-AF65-F5344CB8AC3E}">
        <p14:creationId xmlns:p14="http://schemas.microsoft.com/office/powerpoint/2010/main" val="30000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1.What is the result of the fertilization of an egg?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restores the diploid number of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deletes polypeptide chains in the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gives offspring more chromosomes than the parents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gives offspring fewer chromosomes than the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2.Which statement </a:t>
            </a:r>
            <a:r>
              <a:rPr lang="en-US" u="sng" dirty="0" smtClean="0"/>
              <a:t>best</a:t>
            </a:r>
            <a:r>
              <a:rPr lang="en-US" dirty="0" smtClean="0"/>
              <a:t> describes an advantage of asexual reproduction for  a population of organisms?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population can increase in number more rapidly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population can develop greater genetic diversity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population can maintain the  same number of organisms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population can adapt more quickly to a changing  environment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3.How many daughter cells are formed in meiosis?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044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4.Two gametes containing 20 chromosomes fuse during fertilization. How many chromosomes will the  zygote cell contain?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5.A cell with 24 chromosomes undergoes mitosis twice. How many chromosome will each daughter cell have?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6.Before mitosis begins, which happens before the nucleus starts dividing?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cytoplasm separates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DNA replicates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sister chromatids separate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homologous chromosomes cross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0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2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4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5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6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7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8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9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0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2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5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6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7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8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9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746</Words>
  <Application>Microsoft Office PowerPoint</Application>
  <PresentationFormat>Widescreen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Gill Sans MT</vt:lpstr>
      <vt:lpstr>Verdana</vt:lpstr>
      <vt:lpstr>Wingdings 2</vt:lpstr>
      <vt:lpstr>1_Solstice</vt:lpstr>
      <vt:lpstr>Solstice</vt:lpstr>
      <vt:lpstr>Cell Division – Review Unit 5</vt:lpstr>
      <vt:lpstr>Cell Division - Review</vt:lpstr>
      <vt:lpstr>Cell Division - Review</vt:lpstr>
      <vt:lpstr>Cell Division </vt:lpstr>
      <vt:lpstr>Cell Division</vt:lpstr>
      <vt:lpstr>Cell Division</vt:lpstr>
      <vt:lpstr>Cell Division </vt:lpstr>
      <vt:lpstr>Cell Division </vt:lpstr>
      <vt:lpstr>Cell Division</vt:lpstr>
      <vt:lpstr>Cell Division </vt:lpstr>
      <vt:lpstr>Cell Division </vt:lpstr>
      <vt:lpstr>Cell Division </vt:lpstr>
      <vt:lpstr>Cell Division </vt:lpstr>
      <vt:lpstr>Cell Division </vt:lpstr>
      <vt:lpstr>Cell Division</vt:lpstr>
      <vt:lpstr>Cell Division </vt:lpstr>
      <vt:lpstr>Cell Division</vt:lpstr>
      <vt:lpstr>Cell Division </vt:lpstr>
      <vt:lpstr>Cell Division </vt:lpstr>
      <vt:lpstr>Cell Division </vt:lpstr>
      <vt:lpstr>Cell Division </vt:lpstr>
      <vt:lpstr>Cell Division </vt:lpstr>
      <vt:lpstr>Cell Division </vt:lpstr>
    </vt:vector>
  </TitlesOfParts>
  <Company>Cameron R-1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– Review Unit 1</dc:title>
  <dc:creator>Mandy Klenk</dc:creator>
  <cp:lastModifiedBy>Mandy Klenk</cp:lastModifiedBy>
  <cp:revision>5</cp:revision>
  <dcterms:created xsi:type="dcterms:W3CDTF">2015-04-01T14:32:47Z</dcterms:created>
  <dcterms:modified xsi:type="dcterms:W3CDTF">2015-04-01T14:38:34Z</dcterms:modified>
</cp:coreProperties>
</file>