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7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8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7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80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035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723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840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11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708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67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51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53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767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72A376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361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88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41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9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1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2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75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3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1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72A376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99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8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6FBC91-7B1F-4954-86A6-ECDA7FB95326}" type="datetimeFigureOut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4/1/2015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BCA142-A5E8-4BD0-AF05-15A70966AD19}" type="slidenum">
              <a:rPr lang="en-US" smtClean="0">
                <a:solidFill>
                  <a:srgbClr val="EAEBDE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AEBDE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50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023" y="1923133"/>
            <a:ext cx="9997440" cy="1953407"/>
          </a:xfrm>
        </p:spPr>
        <p:txBody>
          <a:bodyPr>
            <a:normAutofit/>
          </a:bodyPr>
          <a:lstStyle/>
          <a:p>
            <a:r>
              <a:rPr lang="en-US" dirty="0" smtClean="0"/>
              <a:t>Genetics </a:t>
            </a:r>
            <a:r>
              <a:rPr lang="en-US" dirty="0" smtClean="0"/>
              <a:t>– Review</a:t>
            </a:r>
            <a:br>
              <a:rPr lang="en-US" dirty="0" smtClean="0"/>
            </a:br>
            <a:r>
              <a:rPr lang="en-US" dirty="0" smtClean="0"/>
              <a:t>Unit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7.A gamete has how many alleles for each gene?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3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122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8Human males have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One X chromosome only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Two X chromosomes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One X and one Y chromosome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Two Y chromosomes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1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9.A hospital wants to identify the parents of a baby. Based on the DNA fingerprints, which couple is </a:t>
            </a:r>
            <a:r>
              <a:rPr lang="en-US" b="1" i="1" dirty="0" smtClean="0"/>
              <a:t>most likely</a:t>
            </a:r>
            <a:r>
              <a:rPr lang="en-US" dirty="0" smtClean="0"/>
              <a:t> the parents of the baby?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Couple W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Couple Z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Couple 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Couple X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D:\DCIM\108___04\IMG_10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166" y="2971801"/>
            <a:ext cx="5181834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06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/>
              <a:t>10.If </a:t>
            </a:r>
            <a:r>
              <a:rPr lang="en-US" dirty="0" smtClean="0"/>
              <a:t>a pea plant has a recessive allele for green peas, it will produce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Green peas if it also has a dominant allele for yellow peas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Both green peas and yellow peas if it also has a dominant allele for yellow peas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Green peas if it does not have a dominant allele for yellow peas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Yellow peas if it does not also have a dominant allele for green peas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78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11.A tall plant (TT) is crossed with a short plant (</a:t>
            </a:r>
            <a:r>
              <a:rPr lang="en-US" dirty="0" err="1" smtClean="0"/>
              <a:t>tt</a:t>
            </a:r>
            <a:r>
              <a:rPr lang="en-US" dirty="0" smtClean="0"/>
              <a:t>). If the tall F1 pea plants are allowed to self-pollinate,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offspring will be of medium height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of the </a:t>
            </a:r>
            <a:r>
              <a:rPr lang="en-US" dirty="0"/>
              <a:t>o</a:t>
            </a:r>
            <a:r>
              <a:rPr lang="en-US" dirty="0" smtClean="0"/>
              <a:t>ffspring will be tall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of the offspring will be short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offspring can be tall or short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8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12.A heterozygous tall pea plant is crossed with a short plant. The probability that the offspring will be tall is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25%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50%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75%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100%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13.What percentage of human sperm cells carry an X chromosome?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0%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25%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50%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100%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14.Which of the following pairs of genotypes result in the same phenotype?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</a:t>
            </a:r>
            <a:r>
              <a:rPr lang="en-US" baseline="30000" dirty="0" smtClean="0"/>
              <a:t>A</a:t>
            </a:r>
            <a:r>
              <a:rPr lang="en-US" dirty="0" smtClean="0"/>
              <a:t>I</a:t>
            </a:r>
            <a:r>
              <a:rPr lang="en-US" baseline="30000" dirty="0" smtClean="0"/>
              <a:t>A</a:t>
            </a:r>
            <a:r>
              <a:rPr lang="en-US" dirty="0" smtClean="0"/>
              <a:t> and I</a:t>
            </a:r>
            <a:r>
              <a:rPr lang="en-US" baseline="30000" dirty="0" smtClean="0"/>
              <a:t>A</a:t>
            </a:r>
            <a:r>
              <a:rPr lang="en-US" dirty="0" smtClean="0"/>
              <a:t>I</a:t>
            </a:r>
            <a:r>
              <a:rPr lang="en-US" baseline="30000" dirty="0" smtClean="0"/>
              <a:t>B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</a:t>
            </a:r>
            <a:r>
              <a:rPr lang="en-US" baseline="30000" dirty="0" smtClean="0"/>
              <a:t>B</a:t>
            </a:r>
            <a:r>
              <a:rPr lang="en-US" dirty="0" smtClean="0"/>
              <a:t>I</a:t>
            </a:r>
            <a:r>
              <a:rPr lang="en-US" baseline="30000" dirty="0" smtClean="0"/>
              <a:t>B</a:t>
            </a:r>
            <a:r>
              <a:rPr lang="en-US" dirty="0" smtClean="0"/>
              <a:t> and </a:t>
            </a:r>
            <a:r>
              <a:rPr lang="en-US" dirty="0" err="1" smtClean="0"/>
              <a:t>I</a:t>
            </a:r>
            <a:r>
              <a:rPr lang="en-US" baseline="30000" dirty="0" err="1" smtClean="0"/>
              <a:t>B</a:t>
            </a:r>
            <a:r>
              <a:rPr lang="en-US" dirty="0" err="1" smtClean="0"/>
              <a:t>i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</a:t>
            </a:r>
            <a:r>
              <a:rPr lang="en-US" baseline="30000" dirty="0" smtClean="0"/>
              <a:t>B</a:t>
            </a:r>
            <a:r>
              <a:rPr lang="en-US" dirty="0" smtClean="0"/>
              <a:t>I</a:t>
            </a:r>
            <a:r>
              <a:rPr lang="en-US" baseline="30000" dirty="0" smtClean="0"/>
              <a:t>B</a:t>
            </a:r>
            <a:r>
              <a:rPr lang="en-US" dirty="0" smtClean="0"/>
              <a:t> and I</a:t>
            </a:r>
            <a:r>
              <a:rPr lang="en-US" baseline="30000" dirty="0" smtClean="0"/>
              <a:t>A</a:t>
            </a:r>
            <a:r>
              <a:rPr lang="en-US" dirty="0" smtClean="0"/>
              <a:t>I</a:t>
            </a:r>
            <a:r>
              <a:rPr lang="en-US" baseline="30000" dirty="0" smtClean="0"/>
              <a:t>B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I</a:t>
            </a:r>
            <a:r>
              <a:rPr lang="en-US" baseline="30000" dirty="0" err="1" smtClean="0"/>
              <a:t>B</a:t>
            </a:r>
            <a:r>
              <a:rPr lang="en-US" dirty="0" err="1" smtClean="0"/>
              <a:t>i</a:t>
            </a:r>
            <a:r>
              <a:rPr lang="en-US" dirty="0" smtClean="0"/>
              <a:t> and ii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9608" y="1066800"/>
            <a:ext cx="749808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15.Examine the pedigree below. The allele for the presence of a white forelock is dominant. What is the probability of the couple labeled 2 having a child with a white forelock?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25%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50%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75%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100%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971800"/>
            <a:ext cx="41148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0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16.Situation in which one allele for a gene is not completely dominant over another allele for that gene are called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Multiple alleles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Incomplete dominance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Polygenic inheritance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Multiple genes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4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Explain the difference between the following terms:</a:t>
            </a:r>
          </a:p>
          <a:p>
            <a:pPr marL="457200" indent="-457200"/>
            <a:r>
              <a:rPr lang="en-US" dirty="0" smtClean="0"/>
              <a:t>Genotype – Phenotype</a:t>
            </a:r>
          </a:p>
          <a:p>
            <a:pPr marL="457200" indent="-457200"/>
            <a:r>
              <a:rPr lang="en-US" dirty="0" smtClean="0"/>
              <a:t>Homozygous – Heterozygous</a:t>
            </a:r>
          </a:p>
          <a:p>
            <a:pPr marL="457200" indent="-457200"/>
            <a:r>
              <a:rPr lang="en-US" dirty="0" smtClean="0"/>
              <a:t>Dominant – Recessive</a:t>
            </a:r>
          </a:p>
          <a:p>
            <a:pPr marL="457200" indent="-457200"/>
            <a:r>
              <a:rPr lang="en-US" dirty="0" smtClean="0"/>
              <a:t>Incomplete - </a:t>
            </a:r>
            <a:r>
              <a:rPr lang="en-US" dirty="0" err="1" smtClean="0"/>
              <a:t>Codominance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383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17.A breed of chicken shows </a:t>
            </a:r>
            <a:r>
              <a:rPr lang="en-US" dirty="0" err="1" smtClean="0"/>
              <a:t>codominace</a:t>
            </a:r>
            <a:r>
              <a:rPr lang="en-US" dirty="0" smtClean="0"/>
              <a:t> for feather color. One allele codes for black feathers, another codes for white feathers. The feathers of a heterozygous chicken of this breed would be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Black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White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Speckled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Gray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1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18.A breed of flowers shows incomplete dominance for flower color. One allele codes for red, another allele codes for white. A heterozygous plant will show what coloration?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White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Pink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Red &amp; White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19.Organisms that have two identical alleles for a particular trait are said to be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Hybrid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Homozygous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Heterozygous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Dominant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20.Which of the following statements is true?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Phenotype determines genotype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Genotype determines phenotype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4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probability that a child from a heterozygous brown-eyed man and a homozygous blue-eyed woman would have blue eyes?</a:t>
            </a:r>
          </a:p>
        </p:txBody>
      </p:sp>
    </p:spTree>
    <p:extLst>
      <p:ext uri="{BB962C8B-B14F-4D97-AF65-F5344CB8AC3E}">
        <p14:creationId xmlns:p14="http://schemas.microsoft.com/office/powerpoint/2010/main" val="43127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1.Which deals with the transmission of inherited traits from one generation to another?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Anatomy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Genetics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Ecology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Forensics </a:t>
            </a:r>
          </a:p>
        </p:txBody>
      </p:sp>
    </p:spTree>
    <p:extLst>
      <p:ext uri="{BB962C8B-B14F-4D97-AF65-F5344CB8AC3E}">
        <p14:creationId xmlns:p14="http://schemas.microsoft.com/office/powerpoint/2010/main" val="349843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2.The inheritance of short wings in </a:t>
            </a:r>
            <a:r>
              <a:rPr lang="en-US" i="1" dirty="0" smtClean="0"/>
              <a:t>Drosophila</a:t>
            </a:r>
            <a:r>
              <a:rPr lang="en-US" dirty="0" smtClean="0"/>
              <a:t> fruit flies is an x-linked, recessive trait. Which would </a:t>
            </a:r>
            <a:r>
              <a:rPr lang="en-US" b="1" i="1" dirty="0" smtClean="0"/>
              <a:t>most likely </a:t>
            </a:r>
            <a:r>
              <a:rPr lang="en-US" dirty="0" smtClean="0"/>
              <a:t>result if a short-winged female mates with a long-winged male?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offspring will be short-winged.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females will be long-winged, and all males will be short-winged 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All females will be short-winged, and all males will be long-winged.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Half of the males and females will be short-winged, and half will be long-winged.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0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3.Which would </a:t>
            </a:r>
            <a:r>
              <a:rPr lang="en-US" b="1" i="1" dirty="0" smtClean="0"/>
              <a:t>most likely</a:t>
            </a:r>
            <a:r>
              <a:rPr lang="en-US" i="1" dirty="0"/>
              <a:t> </a:t>
            </a:r>
            <a:r>
              <a:rPr lang="en-US" dirty="0" smtClean="0"/>
              <a:t>produce a mutation that is passed on to offspring?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Radiation changing  the DNA sequence in skin cells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gamete with an extra chromosome forming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Tobacco smoke altering the genes in lung cells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Exposure to chemicals altering nerve cell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4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4.A red rose bush cross-pollinates a white rose bush. The offspring have white flowers with red streaks. What type of inheritance is this?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Co-dominance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Crossing  Over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Multiple  Alleles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Incomplete Dominance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5.Two people believe they are related. Which would be the </a:t>
            </a:r>
            <a:r>
              <a:rPr lang="en-US" b="1" i="1" dirty="0" smtClean="0"/>
              <a:t>best</a:t>
            </a:r>
            <a:r>
              <a:rPr lang="en-US" dirty="0" smtClean="0"/>
              <a:t> technique to determine if they are related?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Testing blood types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Comparing DNA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Examining  Karyotypes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Testing for genetic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6.In a certain insect, round wings (R) are dominant to pointer wings (r). Which cross will produce the greatest number of genotypic and phenotypic variations?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rr</a:t>
            </a:r>
            <a:r>
              <a:rPr lang="en-US" dirty="0" smtClean="0"/>
              <a:t> X </a:t>
            </a:r>
            <a:r>
              <a:rPr lang="en-US" dirty="0" err="1" smtClean="0"/>
              <a:t>rr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Rr</a:t>
            </a:r>
            <a:r>
              <a:rPr lang="en-US" dirty="0" smtClean="0"/>
              <a:t> X </a:t>
            </a:r>
            <a:r>
              <a:rPr lang="en-US" dirty="0" err="1" smtClean="0"/>
              <a:t>Rr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Rr</a:t>
            </a:r>
            <a:r>
              <a:rPr lang="en-US" dirty="0" smtClean="0"/>
              <a:t> X RR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RR X RR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olstic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10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11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12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13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14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15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16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17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18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19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20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21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22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23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5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6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7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8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ppt/theme/themeOverride9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762</Words>
  <Application>Microsoft Office PowerPoint</Application>
  <PresentationFormat>Widescreen</PresentationFormat>
  <Paragraphs>128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Gill Sans MT</vt:lpstr>
      <vt:lpstr>Verdana</vt:lpstr>
      <vt:lpstr>Wingdings 2</vt:lpstr>
      <vt:lpstr>1_Solstice</vt:lpstr>
      <vt:lpstr>Solstice</vt:lpstr>
      <vt:lpstr>Genetics – Review Unit 6</vt:lpstr>
      <vt:lpstr>Genetics - Review</vt:lpstr>
      <vt:lpstr>Genetics - Review</vt:lpstr>
      <vt:lpstr>Genetics </vt:lpstr>
      <vt:lpstr>Genetics </vt:lpstr>
      <vt:lpstr>Genetics</vt:lpstr>
      <vt:lpstr>Genetics</vt:lpstr>
      <vt:lpstr>Genetics </vt:lpstr>
      <vt:lpstr>Genetics </vt:lpstr>
      <vt:lpstr>Genetics </vt:lpstr>
      <vt:lpstr>Genetics </vt:lpstr>
      <vt:lpstr>Genetics </vt:lpstr>
      <vt:lpstr>Genetics </vt:lpstr>
      <vt:lpstr>Genetics </vt:lpstr>
      <vt:lpstr>Genetics </vt:lpstr>
      <vt:lpstr>Genetics </vt:lpstr>
      <vt:lpstr>Genetics </vt:lpstr>
      <vt:lpstr>Genetics </vt:lpstr>
      <vt:lpstr>Genetics </vt:lpstr>
      <vt:lpstr>Genetics </vt:lpstr>
      <vt:lpstr>Genetics </vt:lpstr>
      <vt:lpstr>Genetics </vt:lpstr>
      <vt:lpstr>Genetics </vt:lpstr>
    </vt:vector>
  </TitlesOfParts>
  <Company>Cameron R-1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– Review Unit 1</dc:title>
  <dc:creator>Mandy Klenk</dc:creator>
  <cp:lastModifiedBy>Mandy Klenk</cp:lastModifiedBy>
  <cp:revision>6</cp:revision>
  <dcterms:created xsi:type="dcterms:W3CDTF">2015-04-01T14:32:47Z</dcterms:created>
  <dcterms:modified xsi:type="dcterms:W3CDTF">2015-04-01T14:39:22Z</dcterms:modified>
</cp:coreProperties>
</file>