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ppt/theme/themeOverride18.xml" ContentType="application/vnd.openxmlformats-officedocument.themeOverride+xml"/>
  <Override PartName="/ppt/theme/themeOverride19.xml" ContentType="application/vnd.openxmlformats-officedocument.themeOverride+xml"/>
  <Override PartName="/ppt/theme/themeOverride20.xml" ContentType="application/vnd.openxmlformats-officedocument.themeOverride+xml"/>
  <Override PartName="/ppt/theme/themeOverride21.xml" ContentType="application/vnd.openxmlformats-officedocument.themeOverride+xml"/>
  <Override PartName="/ppt/theme/themeOverride22.xml" ContentType="application/vnd.openxmlformats-officedocument.themeOverride+xml"/>
  <Override PartName="/ppt/theme/themeOverride23.xml" ContentType="application/vnd.openxmlformats-officedocument.themeOverride+xml"/>
  <Override PartName="/ppt/theme/themeOverride24.xml" ContentType="application/vnd.openxmlformats-officedocument.themeOverride+xml"/>
  <Override PartName="/ppt/theme/themeOverride25.xml" ContentType="application/vnd.openxmlformats-officedocument.themeOverride+xml"/>
  <Override PartName="/ppt/theme/themeOverride26.xml" ContentType="application/vnd.openxmlformats-officedocument.themeOverride+xml"/>
  <Override PartName="/ppt/theme/themeOverride27.xml" ContentType="application/vnd.openxmlformats-officedocument.themeOverride+xml"/>
  <Override PartName="/ppt/theme/themeOverride28.xml" ContentType="application/vnd.openxmlformats-officedocument.themeOverride+xml"/>
  <Override PartName="/ppt/theme/themeOverride29.xml" ContentType="application/vnd.openxmlformats-officedocument.themeOverride+xml"/>
  <Override PartName="/ppt/theme/themeOverride30.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sldIdLst>
    <p:sldId id="256" r:id="rId3"/>
    <p:sldId id="285"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910080" y="359898"/>
            <a:ext cx="987552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910080" y="1850064"/>
            <a:ext cx="987552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D6FBC91-7B1F-4954-86A6-ECDA7FB95326}" type="datetimeFigureOut">
              <a:rPr lang="en-US" smtClean="0">
                <a:solidFill>
                  <a:srgbClr val="EAEBDE">
                    <a:shade val="50000"/>
                    <a:satMod val="200000"/>
                  </a:srgbClr>
                </a:solidFill>
              </a:rPr>
              <a:pPr/>
              <a:t>4/1/2015</a:t>
            </a:fld>
            <a:endParaRPr lang="en-US" dirty="0">
              <a:solidFill>
                <a:srgbClr val="EAEBDE">
                  <a:shade val="50000"/>
                  <a:satMod val="200000"/>
                </a:srgbClr>
              </a:solidFill>
            </a:endParaRPr>
          </a:p>
        </p:txBody>
      </p:sp>
      <p:sp>
        <p:nvSpPr>
          <p:cNvPr id="20" name="Footer Placeholder 19"/>
          <p:cNvSpPr>
            <a:spLocks noGrp="1"/>
          </p:cNvSpPr>
          <p:nvPr>
            <p:ph type="ftr" sz="quarter" idx="11"/>
          </p:nvPr>
        </p:nvSpPr>
        <p:spPr/>
        <p:txBody>
          <a:bodyPr/>
          <a:lstStyle>
            <a:extLst/>
          </a:lstStyle>
          <a:p>
            <a:endParaRPr lang="en-US" dirty="0">
              <a:solidFill>
                <a:srgbClr val="EAEBDE">
                  <a:shade val="50000"/>
                  <a:satMod val="200000"/>
                </a:srgbClr>
              </a:solidFill>
            </a:endParaRPr>
          </a:p>
        </p:txBody>
      </p:sp>
      <p:sp>
        <p:nvSpPr>
          <p:cNvPr id="10" name="Slide Number Placeholder 9"/>
          <p:cNvSpPr>
            <a:spLocks noGrp="1"/>
          </p:cNvSpPr>
          <p:nvPr>
            <p:ph type="sldNum" sz="quarter" idx="12"/>
          </p:nvPr>
        </p:nvSpPr>
        <p:spPr/>
        <p:txBody>
          <a:bodyPr/>
          <a:lstStyle>
            <a:extLst/>
          </a:lstStyle>
          <a:p>
            <a:fld id="{44BCA142-A5E8-4BD0-AF05-15A70966AD19}" type="slidenum">
              <a:rPr lang="en-US" smtClean="0">
                <a:solidFill>
                  <a:srgbClr val="EAEBDE">
                    <a:shade val="50000"/>
                    <a:satMod val="200000"/>
                  </a:srgbClr>
                </a:solidFill>
              </a:rPr>
              <a:pPr/>
              <a:t>‹#›</a:t>
            </a:fld>
            <a:endParaRPr lang="en-US" dirty="0">
              <a:solidFill>
                <a:srgbClr val="EAEBDE">
                  <a:shade val="50000"/>
                  <a:satMod val="200000"/>
                </a:srgbClr>
              </a:solidFill>
            </a:endParaRPr>
          </a:p>
        </p:txBody>
      </p:sp>
      <p:sp>
        <p:nvSpPr>
          <p:cNvPr id="8" name="Oval 7"/>
          <p:cNvSpPr/>
          <p:nvPr/>
        </p:nvSpPr>
        <p:spPr>
          <a:xfrm>
            <a:off x="1228577" y="1413802"/>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sz="1800">
              <a:solidFill>
                <a:prstClr val="black"/>
              </a:solidFill>
            </a:endParaRPr>
          </a:p>
        </p:txBody>
      </p:sp>
      <p:sp>
        <p:nvSpPr>
          <p:cNvPr id="9" name="Oval 8"/>
          <p:cNvSpPr/>
          <p:nvPr/>
        </p:nvSpPr>
        <p:spPr>
          <a:xfrm>
            <a:off x="1542901" y="1345016"/>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sz="1800">
              <a:solidFill>
                <a:prstClr val="black"/>
              </a:solidFill>
            </a:endParaRPr>
          </a:p>
        </p:txBody>
      </p:sp>
    </p:spTree>
    <p:extLst>
      <p:ext uri="{BB962C8B-B14F-4D97-AF65-F5344CB8AC3E}">
        <p14:creationId xmlns:p14="http://schemas.microsoft.com/office/powerpoint/2010/main" val="1513289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6FBC91-7B1F-4954-86A6-ECDA7FB95326}" type="datetimeFigureOut">
              <a:rPr lang="en-US" smtClean="0">
                <a:solidFill>
                  <a:srgbClr val="EAEBDE">
                    <a:shade val="50000"/>
                    <a:satMod val="200000"/>
                  </a:srgbClr>
                </a:solidFill>
              </a:rPr>
              <a:pPr/>
              <a:t>4/1/2015</a:t>
            </a:fld>
            <a:endParaRPr lang="en-US" dirty="0">
              <a:solidFill>
                <a:srgbClr val="EAEBDE">
                  <a:shade val="50000"/>
                  <a:satMod val="200000"/>
                </a:srgbClr>
              </a:solidFill>
            </a:endParaRPr>
          </a:p>
        </p:txBody>
      </p:sp>
      <p:sp>
        <p:nvSpPr>
          <p:cNvPr id="5" name="Footer Placeholder 4"/>
          <p:cNvSpPr>
            <a:spLocks noGrp="1"/>
          </p:cNvSpPr>
          <p:nvPr>
            <p:ph type="ftr" sz="quarter" idx="11"/>
          </p:nvPr>
        </p:nvSpPr>
        <p:spPr/>
        <p:txBody>
          <a:bodyPr/>
          <a:lstStyle>
            <a:extLst/>
          </a:lstStyle>
          <a:p>
            <a:endParaRPr lang="en-US" dirty="0">
              <a:solidFill>
                <a:srgbClr val="EAEBDE">
                  <a:shade val="50000"/>
                  <a:satMod val="200000"/>
                </a:srgbClr>
              </a:solidFill>
            </a:endParaRPr>
          </a:p>
        </p:txBody>
      </p:sp>
      <p:sp>
        <p:nvSpPr>
          <p:cNvPr id="6" name="Slide Number Placeholder 5"/>
          <p:cNvSpPr>
            <a:spLocks noGrp="1"/>
          </p:cNvSpPr>
          <p:nvPr>
            <p:ph type="sldNum" sz="quarter" idx="12"/>
          </p:nvPr>
        </p:nvSpPr>
        <p:spPr/>
        <p:txBody>
          <a:bodyPr/>
          <a:lstStyle>
            <a:extLst/>
          </a:lstStyle>
          <a:p>
            <a:fld id="{44BCA142-A5E8-4BD0-AF05-15A70966AD19}" type="slidenum">
              <a:rPr lang="en-US" smtClean="0">
                <a:solidFill>
                  <a:srgbClr val="EAEBDE">
                    <a:shade val="50000"/>
                    <a:satMod val="200000"/>
                  </a:srgbClr>
                </a:solidFill>
              </a:rPr>
              <a:pPr/>
              <a:t>‹#›</a:t>
            </a:fld>
            <a:endParaRPr lang="en-US" dirty="0">
              <a:solidFill>
                <a:srgbClr val="EAEBDE">
                  <a:shade val="50000"/>
                  <a:satMod val="200000"/>
                </a:srgbClr>
              </a:solidFill>
            </a:endParaRPr>
          </a:p>
        </p:txBody>
      </p:sp>
    </p:spTree>
    <p:extLst>
      <p:ext uri="{BB962C8B-B14F-4D97-AF65-F5344CB8AC3E}">
        <p14:creationId xmlns:p14="http://schemas.microsoft.com/office/powerpoint/2010/main" val="816073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4000" y="274640"/>
            <a:ext cx="24384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524000" y="274641"/>
            <a:ext cx="7416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6FBC91-7B1F-4954-86A6-ECDA7FB95326}" type="datetimeFigureOut">
              <a:rPr lang="en-US" smtClean="0">
                <a:solidFill>
                  <a:srgbClr val="EAEBDE">
                    <a:shade val="50000"/>
                    <a:satMod val="200000"/>
                  </a:srgbClr>
                </a:solidFill>
              </a:rPr>
              <a:pPr/>
              <a:t>4/1/2015</a:t>
            </a:fld>
            <a:endParaRPr lang="en-US" dirty="0">
              <a:solidFill>
                <a:srgbClr val="EAEBDE">
                  <a:shade val="50000"/>
                  <a:satMod val="200000"/>
                </a:srgbClr>
              </a:solidFill>
            </a:endParaRPr>
          </a:p>
        </p:txBody>
      </p:sp>
      <p:sp>
        <p:nvSpPr>
          <p:cNvPr id="5" name="Footer Placeholder 4"/>
          <p:cNvSpPr>
            <a:spLocks noGrp="1"/>
          </p:cNvSpPr>
          <p:nvPr>
            <p:ph type="ftr" sz="quarter" idx="11"/>
          </p:nvPr>
        </p:nvSpPr>
        <p:spPr/>
        <p:txBody>
          <a:bodyPr/>
          <a:lstStyle>
            <a:extLst/>
          </a:lstStyle>
          <a:p>
            <a:endParaRPr lang="en-US" dirty="0">
              <a:solidFill>
                <a:srgbClr val="EAEBDE">
                  <a:shade val="50000"/>
                  <a:satMod val="200000"/>
                </a:srgbClr>
              </a:solidFill>
            </a:endParaRPr>
          </a:p>
        </p:txBody>
      </p:sp>
      <p:sp>
        <p:nvSpPr>
          <p:cNvPr id="6" name="Slide Number Placeholder 5"/>
          <p:cNvSpPr>
            <a:spLocks noGrp="1"/>
          </p:cNvSpPr>
          <p:nvPr>
            <p:ph type="sldNum" sz="quarter" idx="12"/>
          </p:nvPr>
        </p:nvSpPr>
        <p:spPr/>
        <p:txBody>
          <a:bodyPr/>
          <a:lstStyle>
            <a:extLst/>
          </a:lstStyle>
          <a:p>
            <a:fld id="{44BCA142-A5E8-4BD0-AF05-15A70966AD19}" type="slidenum">
              <a:rPr lang="en-US" smtClean="0">
                <a:solidFill>
                  <a:srgbClr val="EAEBDE">
                    <a:shade val="50000"/>
                    <a:satMod val="200000"/>
                  </a:srgbClr>
                </a:solidFill>
              </a:rPr>
              <a:pPr/>
              <a:t>‹#›</a:t>
            </a:fld>
            <a:endParaRPr lang="en-US" dirty="0">
              <a:solidFill>
                <a:srgbClr val="EAEBDE">
                  <a:shade val="50000"/>
                  <a:satMod val="200000"/>
                </a:srgbClr>
              </a:solidFill>
            </a:endParaRPr>
          </a:p>
        </p:txBody>
      </p:sp>
    </p:spTree>
    <p:extLst>
      <p:ext uri="{BB962C8B-B14F-4D97-AF65-F5344CB8AC3E}">
        <p14:creationId xmlns:p14="http://schemas.microsoft.com/office/powerpoint/2010/main" val="28942805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910080" y="359898"/>
            <a:ext cx="987552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910080" y="1850064"/>
            <a:ext cx="987552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D6FBC91-7B1F-4954-86A6-ECDA7FB95326}" type="datetimeFigureOut">
              <a:rPr lang="en-US" smtClean="0">
                <a:solidFill>
                  <a:srgbClr val="EAEBDE">
                    <a:shade val="50000"/>
                    <a:satMod val="200000"/>
                  </a:srgbClr>
                </a:solidFill>
              </a:rPr>
              <a:pPr/>
              <a:t>4/1/2015</a:t>
            </a:fld>
            <a:endParaRPr lang="en-US" dirty="0">
              <a:solidFill>
                <a:srgbClr val="EAEBDE">
                  <a:shade val="50000"/>
                  <a:satMod val="200000"/>
                </a:srgbClr>
              </a:solidFill>
            </a:endParaRPr>
          </a:p>
        </p:txBody>
      </p:sp>
      <p:sp>
        <p:nvSpPr>
          <p:cNvPr id="20" name="Footer Placeholder 19"/>
          <p:cNvSpPr>
            <a:spLocks noGrp="1"/>
          </p:cNvSpPr>
          <p:nvPr>
            <p:ph type="ftr" sz="quarter" idx="11"/>
          </p:nvPr>
        </p:nvSpPr>
        <p:spPr/>
        <p:txBody>
          <a:bodyPr/>
          <a:lstStyle>
            <a:extLst/>
          </a:lstStyle>
          <a:p>
            <a:endParaRPr lang="en-US" dirty="0">
              <a:solidFill>
                <a:srgbClr val="EAEBDE">
                  <a:shade val="50000"/>
                  <a:satMod val="200000"/>
                </a:srgbClr>
              </a:solidFill>
            </a:endParaRPr>
          </a:p>
        </p:txBody>
      </p:sp>
      <p:sp>
        <p:nvSpPr>
          <p:cNvPr id="10" name="Slide Number Placeholder 9"/>
          <p:cNvSpPr>
            <a:spLocks noGrp="1"/>
          </p:cNvSpPr>
          <p:nvPr>
            <p:ph type="sldNum" sz="quarter" idx="12"/>
          </p:nvPr>
        </p:nvSpPr>
        <p:spPr/>
        <p:txBody>
          <a:bodyPr/>
          <a:lstStyle>
            <a:extLst/>
          </a:lstStyle>
          <a:p>
            <a:fld id="{44BCA142-A5E8-4BD0-AF05-15A70966AD19}" type="slidenum">
              <a:rPr lang="en-US" smtClean="0">
                <a:solidFill>
                  <a:srgbClr val="EAEBDE">
                    <a:shade val="50000"/>
                    <a:satMod val="200000"/>
                  </a:srgbClr>
                </a:solidFill>
              </a:rPr>
              <a:pPr/>
              <a:t>‹#›</a:t>
            </a:fld>
            <a:endParaRPr lang="en-US" dirty="0">
              <a:solidFill>
                <a:srgbClr val="EAEBDE">
                  <a:shade val="50000"/>
                  <a:satMod val="200000"/>
                </a:srgbClr>
              </a:solidFill>
            </a:endParaRPr>
          </a:p>
        </p:txBody>
      </p:sp>
      <p:sp>
        <p:nvSpPr>
          <p:cNvPr id="8" name="Oval 7"/>
          <p:cNvSpPr/>
          <p:nvPr/>
        </p:nvSpPr>
        <p:spPr>
          <a:xfrm>
            <a:off x="1228577" y="1413802"/>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sz="1800">
              <a:solidFill>
                <a:prstClr val="black"/>
              </a:solidFill>
            </a:endParaRPr>
          </a:p>
        </p:txBody>
      </p:sp>
      <p:sp>
        <p:nvSpPr>
          <p:cNvPr id="9" name="Oval 8"/>
          <p:cNvSpPr/>
          <p:nvPr/>
        </p:nvSpPr>
        <p:spPr>
          <a:xfrm>
            <a:off x="1542901" y="1345016"/>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sz="1800">
              <a:solidFill>
                <a:prstClr val="black"/>
              </a:solidFill>
            </a:endParaRPr>
          </a:p>
        </p:txBody>
      </p:sp>
    </p:spTree>
    <p:extLst>
      <p:ext uri="{BB962C8B-B14F-4D97-AF65-F5344CB8AC3E}">
        <p14:creationId xmlns:p14="http://schemas.microsoft.com/office/powerpoint/2010/main" val="6342156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6FBC91-7B1F-4954-86A6-ECDA7FB95326}" type="datetimeFigureOut">
              <a:rPr lang="en-US" smtClean="0">
                <a:solidFill>
                  <a:srgbClr val="EAEBDE">
                    <a:shade val="50000"/>
                    <a:satMod val="200000"/>
                  </a:srgbClr>
                </a:solidFill>
              </a:rPr>
              <a:pPr/>
              <a:t>4/1/2015</a:t>
            </a:fld>
            <a:endParaRPr lang="en-US" dirty="0">
              <a:solidFill>
                <a:srgbClr val="EAEBDE">
                  <a:shade val="50000"/>
                  <a:satMod val="200000"/>
                </a:srgbClr>
              </a:solidFill>
            </a:endParaRPr>
          </a:p>
        </p:txBody>
      </p:sp>
      <p:sp>
        <p:nvSpPr>
          <p:cNvPr id="5" name="Footer Placeholder 4"/>
          <p:cNvSpPr>
            <a:spLocks noGrp="1"/>
          </p:cNvSpPr>
          <p:nvPr>
            <p:ph type="ftr" sz="quarter" idx="11"/>
          </p:nvPr>
        </p:nvSpPr>
        <p:spPr/>
        <p:txBody>
          <a:bodyPr/>
          <a:lstStyle>
            <a:extLst/>
          </a:lstStyle>
          <a:p>
            <a:endParaRPr lang="en-US" dirty="0">
              <a:solidFill>
                <a:srgbClr val="EAEBDE">
                  <a:shade val="50000"/>
                  <a:satMod val="200000"/>
                </a:srgbClr>
              </a:solidFill>
            </a:endParaRPr>
          </a:p>
        </p:txBody>
      </p:sp>
      <p:sp>
        <p:nvSpPr>
          <p:cNvPr id="6" name="Slide Number Placeholder 5"/>
          <p:cNvSpPr>
            <a:spLocks noGrp="1"/>
          </p:cNvSpPr>
          <p:nvPr>
            <p:ph type="sldNum" sz="quarter" idx="12"/>
          </p:nvPr>
        </p:nvSpPr>
        <p:spPr/>
        <p:txBody>
          <a:bodyPr/>
          <a:lstStyle>
            <a:extLst/>
          </a:lstStyle>
          <a:p>
            <a:fld id="{44BCA142-A5E8-4BD0-AF05-15A70966AD19}" type="slidenum">
              <a:rPr lang="en-US" smtClean="0">
                <a:solidFill>
                  <a:srgbClr val="EAEBDE">
                    <a:shade val="50000"/>
                    <a:satMod val="200000"/>
                  </a:srgbClr>
                </a:solidFill>
              </a:rPr>
              <a:pPr/>
              <a:t>‹#›</a:t>
            </a:fld>
            <a:endParaRPr lang="en-US" dirty="0">
              <a:solidFill>
                <a:srgbClr val="EAEBDE">
                  <a:shade val="50000"/>
                  <a:satMod val="200000"/>
                </a:srgbClr>
              </a:solidFill>
            </a:endParaRPr>
          </a:p>
        </p:txBody>
      </p:sp>
    </p:spTree>
    <p:extLst>
      <p:ext uri="{BB962C8B-B14F-4D97-AF65-F5344CB8AC3E}">
        <p14:creationId xmlns:p14="http://schemas.microsoft.com/office/powerpoint/2010/main" val="25586506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043853" y="-54"/>
            <a:ext cx="9144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sz="1800">
              <a:solidFill>
                <a:prstClr val="white"/>
              </a:solidFill>
            </a:endParaRPr>
          </a:p>
        </p:txBody>
      </p:sp>
      <p:sp>
        <p:nvSpPr>
          <p:cNvPr id="2" name="Title 1"/>
          <p:cNvSpPr>
            <a:spLocks noGrp="1"/>
          </p:cNvSpPr>
          <p:nvPr>
            <p:ph type="title"/>
          </p:nvPr>
        </p:nvSpPr>
        <p:spPr>
          <a:xfrm>
            <a:off x="3437856" y="2600325"/>
            <a:ext cx="85344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437856" y="1066800"/>
            <a:ext cx="85344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6FBC91-7B1F-4954-86A6-ECDA7FB95326}" type="datetimeFigureOut">
              <a:rPr lang="en-US" smtClean="0">
                <a:solidFill>
                  <a:srgbClr val="EAEBDE">
                    <a:shade val="50000"/>
                    <a:satMod val="200000"/>
                  </a:srgbClr>
                </a:solidFill>
              </a:rPr>
              <a:pPr/>
              <a:t>4/1/2015</a:t>
            </a:fld>
            <a:endParaRPr lang="en-US" dirty="0">
              <a:solidFill>
                <a:srgbClr val="EAEBDE">
                  <a:shade val="50000"/>
                  <a:satMod val="200000"/>
                </a:srgbClr>
              </a:solidFill>
            </a:endParaRPr>
          </a:p>
        </p:txBody>
      </p:sp>
      <p:sp>
        <p:nvSpPr>
          <p:cNvPr id="5" name="Footer Placeholder 4"/>
          <p:cNvSpPr>
            <a:spLocks noGrp="1"/>
          </p:cNvSpPr>
          <p:nvPr>
            <p:ph type="ftr" sz="quarter" idx="11"/>
          </p:nvPr>
        </p:nvSpPr>
        <p:spPr/>
        <p:txBody>
          <a:bodyPr/>
          <a:lstStyle>
            <a:extLst/>
          </a:lstStyle>
          <a:p>
            <a:endParaRPr lang="en-US" dirty="0">
              <a:solidFill>
                <a:srgbClr val="EAEBDE">
                  <a:shade val="50000"/>
                  <a:satMod val="200000"/>
                </a:srgbClr>
              </a:solidFill>
            </a:endParaRPr>
          </a:p>
        </p:txBody>
      </p:sp>
      <p:sp>
        <p:nvSpPr>
          <p:cNvPr id="6" name="Slide Number Placeholder 5"/>
          <p:cNvSpPr>
            <a:spLocks noGrp="1"/>
          </p:cNvSpPr>
          <p:nvPr>
            <p:ph type="sldNum" sz="quarter" idx="12"/>
          </p:nvPr>
        </p:nvSpPr>
        <p:spPr/>
        <p:txBody>
          <a:bodyPr/>
          <a:lstStyle>
            <a:extLst/>
          </a:lstStyle>
          <a:p>
            <a:fld id="{44BCA142-A5E8-4BD0-AF05-15A70966AD19}" type="slidenum">
              <a:rPr lang="en-US" smtClean="0">
                <a:solidFill>
                  <a:srgbClr val="EAEBDE">
                    <a:shade val="50000"/>
                    <a:satMod val="200000"/>
                  </a:srgbClr>
                </a:solidFill>
              </a:rPr>
              <a:pPr/>
              <a:t>‹#›</a:t>
            </a:fld>
            <a:endParaRPr lang="en-US" dirty="0">
              <a:solidFill>
                <a:srgbClr val="EAEBDE">
                  <a:shade val="50000"/>
                  <a:satMod val="200000"/>
                </a:srgbClr>
              </a:solidFill>
            </a:endParaRPr>
          </a:p>
        </p:txBody>
      </p:sp>
      <p:sp>
        <p:nvSpPr>
          <p:cNvPr id="10" name="Rectangle 9"/>
          <p:cNvSpPr/>
          <p:nvPr/>
        </p:nvSpPr>
        <p:spPr bwMode="invGray">
          <a:xfrm>
            <a:off x="3048000" y="0"/>
            <a:ext cx="1016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sz="1800">
              <a:solidFill>
                <a:prstClr val="white"/>
              </a:solidFill>
            </a:endParaRPr>
          </a:p>
        </p:txBody>
      </p:sp>
      <p:sp>
        <p:nvSpPr>
          <p:cNvPr id="8" name="Oval 7"/>
          <p:cNvSpPr/>
          <p:nvPr/>
        </p:nvSpPr>
        <p:spPr>
          <a:xfrm>
            <a:off x="2896428" y="2814656"/>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sz="1800">
              <a:solidFill>
                <a:prstClr val="black"/>
              </a:solidFill>
            </a:endParaRPr>
          </a:p>
        </p:txBody>
      </p:sp>
      <p:sp>
        <p:nvSpPr>
          <p:cNvPr id="9" name="Oval 8"/>
          <p:cNvSpPr/>
          <p:nvPr/>
        </p:nvSpPr>
        <p:spPr>
          <a:xfrm>
            <a:off x="3210752" y="2745870"/>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sz="1800">
              <a:solidFill>
                <a:prstClr val="black"/>
              </a:solidFill>
            </a:endParaRPr>
          </a:p>
        </p:txBody>
      </p:sp>
    </p:spTree>
    <p:extLst>
      <p:ext uri="{BB962C8B-B14F-4D97-AF65-F5344CB8AC3E}">
        <p14:creationId xmlns:p14="http://schemas.microsoft.com/office/powerpoint/2010/main" val="16350195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91414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703478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6FBC91-7B1F-4954-86A6-ECDA7FB95326}" type="datetimeFigureOut">
              <a:rPr lang="en-US" smtClean="0">
                <a:solidFill>
                  <a:srgbClr val="EAEBDE">
                    <a:shade val="50000"/>
                    <a:satMod val="200000"/>
                  </a:srgbClr>
                </a:solidFill>
              </a:rPr>
              <a:pPr/>
              <a:t>4/1/2015</a:t>
            </a:fld>
            <a:endParaRPr lang="en-US" dirty="0">
              <a:solidFill>
                <a:srgbClr val="EAEBDE">
                  <a:shade val="50000"/>
                  <a:satMod val="200000"/>
                </a:srgbClr>
              </a:solidFill>
            </a:endParaRPr>
          </a:p>
        </p:txBody>
      </p:sp>
      <p:sp>
        <p:nvSpPr>
          <p:cNvPr id="6" name="Footer Placeholder 5"/>
          <p:cNvSpPr>
            <a:spLocks noGrp="1"/>
          </p:cNvSpPr>
          <p:nvPr>
            <p:ph type="ftr" sz="quarter" idx="11"/>
          </p:nvPr>
        </p:nvSpPr>
        <p:spPr/>
        <p:txBody>
          <a:bodyPr/>
          <a:lstStyle>
            <a:extLst/>
          </a:lstStyle>
          <a:p>
            <a:endParaRPr lang="en-US" dirty="0">
              <a:solidFill>
                <a:srgbClr val="EAEBDE">
                  <a:shade val="50000"/>
                  <a:satMod val="200000"/>
                </a:srgbClr>
              </a:solidFill>
            </a:endParaRPr>
          </a:p>
        </p:txBody>
      </p:sp>
      <p:sp>
        <p:nvSpPr>
          <p:cNvPr id="7" name="Slide Number Placeholder 6"/>
          <p:cNvSpPr>
            <a:spLocks noGrp="1"/>
          </p:cNvSpPr>
          <p:nvPr>
            <p:ph type="sldNum" sz="quarter" idx="12"/>
          </p:nvPr>
        </p:nvSpPr>
        <p:spPr/>
        <p:txBody>
          <a:bodyPr/>
          <a:lstStyle>
            <a:extLst/>
          </a:lstStyle>
          <a:p>
            <a:fld id="{44BCA142-A5E8-4BD0-AF05-15A70966AD19}" type="slidenum">
              <a:rPr lang="en-US" smtClean="0">
                <a:solidFill>
                  <a:srgbClr val="EAEBDE">
                    <a:shade val="50000"/>
                    <a:satMod val="200000"/>
                  </a:srgbClr>
                </a:solidFill>
              </a:rPr>
              <a:pPr/>
              <a:t>‹#›</a:t>
            </a:fld>
            <a:endParaRPr lang="en-US" dirty="0">
              <a:solidFill>
                <a:srgbClr val="EAEBDE">
                  <a:shade val="50000"/>
                  <a:satMod val="200000"/>
                </a:srgbClr>
              </a:solidFill>
            </a:endParaRPr>
          </a:p>
        </p:txBody>
      </p:sp>
    </p:spTree>
    <p:extLst>
      <p:ext uri="{BB962C8B-B14F-4D97-AF65-F5344CB8AC3E}">
        <p14:creationId xmlns:p14="http://schemas.microsoft.com/office/powerpoint/2010/main" val="9281978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5160336"/>
            <a:ext cx="109728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21792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21792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6FBC91-7B1F-4954-86A6-ECDA7FB95326}" type="datetimeFigureOut">
              <a:rPr lang="en-US" smtClean="0">
                <a:solidFill>
                  <a:srgbClr val="EAEBDE">
                    <a:shade val="50000"/>
                    <a:satMod val="200000"/>
                  </a:srgbClr>
                </a:solidFill>
              </a:rPr>
              <a:pPr/>
              <a:t>4/1/2015</a:t>
            </a:fld>
            <a:endParaRPr lang="en-US" dirty="0">
              <a:solidFill>
                <a:srgbClr val="EAEBDE">
                  <a:shade val="50000"/>
                  <a:satMod val="200000"/>
                </a:srgbClr>
              </a:solidFill>
            </a:endParaRPr>
          </a:p>
        </p:txBody>
      </p:sp>
      <p:sp>
        <p:nvSpPr>
          <p:cNvPr id="8" name="Footer Placeholder 7"/>
          <p:cNvSpPr>
            <a:spLocks noGrp="1"/>
          </p:cNvSpPr>
          <p:nvPr>
            <p:ph type="ftr" sz="quarter" idx="11"/>
          </p:nvPr>
        </p:nvSpPr>
        <p:spPr/>
        <p:txBody>
          <a:bodyPr/>
          <a:lstStyle>
            <a:extLst/>
          </a:lstStyle>
          <a:p>
            <a:endParaRPr lang="en-US" dirty="0">
              <a:solidFill>
                <a:srgbClr val="EAEBDE">
                  <a:shade val="50000"/>
                  <a:satMod val="200000"/>
                </a:srgbClr>
              </a:solidFill>
            </a:endParaRPr>
          </a:p>
        </p:txBody>
      </p:sp>
      <p:sp>
        <p:nvSpPr>
          <p:cNvPr id="9" name="Slide Number Placeholder 8"/>
          <p:cNvSpPr>
            <a:spLocks noGrp="1"/>
          </p:cNvSpPr>
          <p:nvPr>
            <p:ph type="sldNum" sz="quarter" idx="12"/>
          </p:nvPr>
        </p:nvSpPr>
        <p:spPr/>
        <p:txBody>
          <a:bodyPr/>
          <a:lstStyle>
            <a:extLst/>
          </a:lstStyle>
          <a:p>
            <a:fld id="{44BCA142-A5E8-4BD0-AF05-15A70966AD19}" type="slidenum">
              <a:rPr lang="en-US" smtClean="0">
                <a:solidFill>
                  <a:srgbClr val="EAEBDE">
                    <a:shade val="50000"/>
                    <a:satMod val="200000"/>
                  </a:srgbClr>
                </a:solidFill>
              </a:rPr>
              <a:pPr/>
              <a:t>‹#›</a:t>
            </a:fld>
            <a:endParaRPr lang="en-US" dirty="0">
              <a:solidFill>
                <a:srgbClr val="EAEBDE">
                  <a:shade val="50000"/>
                  <a:satMod val="200000"/>
                </a:srgbClr>
              </a:solidFill>
            </a:endParaRPr>
          </a:p>
        </p:txBody>
      </p:sp>
    </p:spTree>
    <p:extLst>
      <p:ext uri="{BB962C8B-B14F-4D97-AF65-F5344CB8AC3E}">
        <p14:creationId xmlns:p14="http://schemas.microsoft.com/office/powerpoint/2010/main" val="9838138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6FBC91-7B1F-4954-86A6-ECDA7FB95326}" type="datetimeFigureOut">
              <a:rPr lang="en-US" smtClean="0">
                <a:solidFill>
                  <a:srgbClr val="EAEBDE">
                    <a:shade val="50000"/>
                    <a:satMod val="200000"/>
                  </a:srgbClr>
                </a:solidFill>
              </a:rPr>
              <a:pPr/>
              <a:t>4/1/2015</a:t>
            </a:fld>
            <a:endParaRPr lang="en-US" dirty="0">
              <a:solidFill>
                <a:srgbClr val="EAEBDE">
                  <a:shade val="50000"/>
                  <a:satMod val="200000"/>
                </a:srgbClr>
              </a:solidFill>
            </a:endParaRPr>
          </a:p>
        </p:txBody>
      </p:sp>
      <p:sp>
        <p:nvSpPr>
          <p:cNvPr id="4" name="Footer Placeholder 3"/>
          <p:cNvSpPr>
            <a:spLocks noGrp="1"/>
          </p:cNvSpPr>
          <p:nvPr>
            <p:ph type="ftr" sz="quarter" idx="11"/>
          </p:nvPr>
        </p:nvSpPr>
        <p:spPr/>
        <p:txBody>
          <a:bodyPr/>
          <a:lstStyle>
            <a:extLst/>
          </a:lstStyle>
          <a:p>
            <a:endParaRPr lang="en-US" dirty="0">
              <a:solidFill>
                <a:srgbClr val="EAEBDE">
                  <a:shade val="50000"/>
                  <a:satMod val="200000"/>
                </a:srgbClr>
              </a:solidFill>
            </a:endParaRPr>
          </a:p>
        </p:txBody>
      </p:sp>
      <p:sp>
        <p:nvSpPr>
          <p:cNvPr id="5" name="Slide Number Placeholder 4"/>
          <p:cNvSpPr>
            <a:spLocks noGrp="1"/>
          </p:cNvSpPr>
          <p:nvPr>
            <p:ph type="sldNum" sz="quarter" idx="12"/>
          </p:nvPr>
        </p:nvSpPr>
        <p:spPr/>
        <p:txBody>
          <a:bodyPr/>
          <a:lstStyle>
            <a:extLst/>
          </a:lstStyle>
          <a:p>
            <a:fld id="{44BCA142-A5E8-4BD0-AF05-15A70966AD19}" type="slidenum">
              <a:rPr lang="en-US" smtClean="0">
                <a:solidFill>
                  <a:srgbClr val="EAEBDE">
                    <a:shade val="50000"/>
                    <a:satMod val="200000"/>
                  </a:srgbClr>
                </a:solidFill>
              </a:rPr>
              <a:pPr/>
              <a:t>‹#›</a:t>
            </a:fld>
            <a:endParaRPr lang="en-US" dirty="0">
              <a:solidFill>
                <a:srgbClr val="EAEBDE">
                  <a:shade val="50000"/>
                  <a:satMod val="200000"/>
                </a:srgbClr>
              </a:solidFill>
            </a:endParaRPr>
          </a:p>
        </p:txBody>
      </p:sp>
    </p:spTree>
    <p:extLst>
      <p:ext uri="{BB962C8B-B14F-4D97-AF65-F5344CB8AC3E}">
        <p14:creationId xmlns:p14="http://schemas.microsoft.com/office/powerpoint/2010/main" val="10882272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353312" y="0"/>
            <a:ext cx="10838688"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sz="1800">
              <a:solidFill>
                <a:prstClr val="white"/>
              </a:solidFill>
            </a:endParaRPr>
          </a:p>
        </p:txBody>
      </p:sp>
      <p:sp>
        <p:nvSpPr>
          <p:cNvPr id="2" name="Date Placeholder 1"/>
          <p:cNvSpPr>
            <a:spLocks noGrp="1"/>
          </p:cNvSpPr>
          <p:nvPr>
            <p:ph type="dt" sz="half" idx="10"/>
          </p:nvPr>
        </p:nvSpPr>
        <p:spPr/>
        <p:txBody>
          <a:bodyPr/>
          <a:lstStyle>
            <a:extLst/>
          </a:lstStyle>
          <a:p>
            <a:fld id="{1D6FBC91-7B1F-4954-86A6-ECDA7FB95326}" type="datetimeFigureOut">
              <a:rPr lang="en-US" smtClean="0">
                <a:solidFill>
                  <a:srgbClr val="EAEBDE">
                    <a:shade val="50000"/>
                    <a:satMod val="200000"/>
                  </a:srgbClr>
                </a:solidFill>
              </a:rPr>
              <a:pPr/>
              <a:t>4/1/2015</a:t>
            </a:fld>
            <a:endParaRPr lang="en-US" dirty="0">
              <a:solidFill>
                <a:srgbClr val="EAEBDE">
                  <a:shade val="50000"/>
                  <a:satMod val="200000"/>
                </a:srgbClr>
              </a:solidFill>
            </a:endParaRPr>
          </a:p>
        </p:txBody>
      </p:sp>
      <p:sp>
        <p:nvSpPr>
          <p:cNvPr id="3" name="Footer Placeholder 2"/>
          <p:cNvSpPr>
            <a:spLocks noGrp="1"/>
          </p:cNvSpPr>
          <p:nvPr>
            <p:ph type="ftr" sz="quarter" idx="11"/>
          </p:nvPr>
        </p:nvSpPr>
        <p:spPr/>
        <p:txBody>
          <a:bodyPr/>
          <a:lstStyle>
            <a:extLst/>
          </a:lstStyle>
          <a:p>
            <a:endParaRPr lang="en-US" dirty="0">
              <a:solidFill>
                <a:srgbClr val="EAEBDE">
                  <a:shade val="50000"/>
                  <a:satMod val="200000"/>
                </a:srgbClr>
              </a:solidFill>
            </a:endParaRPr>
          </a:p>
        </p:txBody>
      </p:sp>
      <p:sp>
        <p:nvSpPr>
          <p:cNvPr id="4" name="Slide Number Placeholder 3"/>
          <p:cNvSpPr>
            <a:spLocks noGrp="1"/>
          </p:cNvSpPr>
          <p:nvPr>
            <p:ph type="sldNum" sz="quarter" idx="12"/>
          </p:nvPr>
        </p:nvSpPr>
        <p:spPr/>
        <p:txBody>
          <a:bodyPr/>
          <a:lstStyle>
            <a:extLst/>
          </a:lstStyle>
          <a:p>
            <a:fld id="{44BCA142-A5E8-4BD0-AF05-15A70966AD19}" type="slidenum">
              <a:rPr lang="en-US" smtClean="0">
                <a:solidFill>
                  <a:srgbClr val="EAEBDE">
                    <a:shade val="50000"/>
                    <a:satMod val="200000"/>
                  </a:srgbClr>
                </a:solidFill>
              </a:rPr>
              <a:pPr/>
              <a:t>‹#›</a:t>
            </a:fld>
            <a:endParaRPr lang="en-US" dirty="0">
              <a:solidFill>
                <a:srgbClr val="EAEBDE">
                  <a:shade val="50000"/>
                  <a:satMod val="200000"/>
                </a:srgbClr>
              </a:solidFill>
            </a:endParaRPr>
          </a:p>
        </p:txBody>
      </p:sp>
      <p:sp>
        <p:nvSpPr>
          <p:cNvPr id="6" name="Rectangle 5"/>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sz="1800">
              <a:solidFill>
                <a:prstClr val="white"/>
              </a:solidFill>
            </a:endParaRPr>
          </a:p>
        </p:txBody>
      </p:sp>
    </p:spTree>
    <p:extLst>
      <p:ext uri="{BB962C8B-B14F-4D97-AF65-F5344CB8AC3E}">
        <p14:creationId xmlns:p14="http://schemas.microsoft.com/office/powerpoint/2010/main" val="2549219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16778"/>
            <a:ext cx="508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09600" y="1406964"/>
            <a:ext cx="508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609600" y="2133601"/>
            <a:ext cx="108712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6FBC91-7B1F-4954-86A6-ECDA7FB95326}" type="datetimeFigureOut">
              <a:rPr lang="en-US" smtClean="0">
                <a:solidFill>
                  <a:srgbClr val="EAEBDE">
                    <a:shade val="50000"/>
                    <a:satMod val="200000"/>
                  </a:srgbClr>
                </a:solidFill>
              </a:rPr>
              <a:pPr/>
              <a:t>4/1/2015</a:t>
            </a:fld>
            <a:endParaRPr lang="en-US" dirty="0">
              <a:solidFill>
                <a:srgbClr val="EAEBDE">
                  <a:shade val="50000"/>
                  <a:satMod val="200000"/>
                </a:srgbClr>
              </a:solidFill>
            </a:endParaRPr>
          </a:p>
        </p:txBody>
      </p:sp>
      <p:sp>
        <p:nvSpPr>
          <p:cNvPr id="6" name="Footer Placeholder 5"/>
          <p:cNvSpPr>
            <a:spLocks noGrp="1"/>
          </p:cNvSpPr>
          <p:nvPr>
            <p:ph type="ftr" sz="quarter" idx="11"/>
          </p:nvPr>
        </p:nvSpPr>
        <p:spPr/>
        <p:txBody>
          <a:bodyPr/>
          <a:lstStyle>
            <a:extLst/>
          </a:lstStyle>
          <a:p>
            <a:endParaRPr lang="en-US" dirty="0">
              <a:solidFill>
                <a:srgbClr val="EAEBDE">
                  <a:shade val="50000"/>
                  <a:satMod val="200000"/>
                </a:srgbClr>
              </a:solidFill>
            </a:endParaRPr>
          </a:p>
        </p:txBody>
      </p:sp>
      <p:sp>
        <p:nvSpPr>
          <p:cNvPr id="7" name="Slide Number Placeholder 6"/>
          <p:cNvSpPr>
            <a:spLocks noGrp="1"/>
          </p:cNvSpPr>
          <p:nvPr>
            <p:ph type="sldNum" sz="quarter" idx="12"/>
          </p:nvPr>
        </p:nvSpPr>
        <p:spPr/>
        <p:txBody>
          <a:bodyPr/>
          <a:lstStyle>
            <a:extLst/>
          </a:lstStyle>
          <a:p>
            <a:fld id="{44BCA142-A5E8-4BD0-AF05-15A70966AD19}" type="slidenum">
              <a:rPr lang="en-US" smtClean="0">
                <a:solidFill>
                  <a:srgbClr val="EAEBDE">
                    <a:shade val="50000"/>
                    <a:satMod val="200000"/>
                  </a:srgbClr>
                </a:solidFill>
              </a:rPr>
              <a:pPr/>
              <a:t>‹#›</a:t>
            </a:fld>
            <a:endParaRPr lang="en-US" dirty="0">
              <a:solidFill>
                <a:srgbClr val="EAEBDE">
                  <a:shade val="50000"/>
                  <a:satMod val="200000"/>
                </a:srgbClr>
              </a:solidFill>
            </a:endParaRPr>
          </a:p>
        </p:txBody>
      </p:sp>
    </p:spTree>
    <p:extLst>
      <p:ext uri="{BB962C8B-B14F-4D97-AF65-F5344CB8AC3E}">
        <p14:creationId xmlns:p14="http://schemas.microsoft.com/office/powerpoint/2010/main" val="862518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6FBC91-7B1F-4954-86A6-ECDA7FB95326}" type="datetimeFigureOut">
              <a:rPr lang="en-US" smtClean="0">
                <a:solidFill>
                  <a:srgbClr val="EAEBDE">
                    <a:shade val="50000"/>
                    <a:satMod val="200000"/>
                  </a:srgbClr>
                </a:solidFill>
              </a:rPr>
              <a:pPr/>
              <a:t>4/1/2015</a:t>
            </a:fld>
            <a:endParaRPr lang="en-US" dirty="0">
              <a:solidFill>
                <a:srgbClr val="EAEBDE">
                  <a:shade val="50000"/>
                  <a:satMod val="200000"/>
                </a:srgbClr>
              </a:solidFill>
            </a:endParaRPr>
          </a:p>
        </p:txBody>
      </p:sp>
      <p:sp>
        <p:nvSpPr>
          <p:cNvPr id="5" name="Footer Placeholder 4"/>
          <p:cNvSpPr>
            <a:spLocks noGrp="1"/>
          </p:cNvSpPr>
          <p:nvPr>
            <p:ph type="ftr" sz="quarter" idx="11"/>
          </p:nvPr>
        </p:nvSpPr>
        <p:spPr/>
        <p:txBody>
          <a:bodyPr/>
          <a:lstStyle>
            <a:extLst/>
          </a:lstStyle>
          <a:p>
            <a:endParaRPr lang="en-US" dirty="0">
              <a:solidFill>
                <a:srgbClr val="EAEBDE">
                  <a:shade val="50000"/>
                  <a:satMod val="200000"/>
                </a:srgbClr>
              </a:solidFill>
            </a:endParaRPr>
          </a:p>
        </p:txBody>
      </p:sp>
      <p:sp>
        <p:nvSpPr>
          <p:cNvPr id="6" name="Slide Number Placeholder 5"/>
          <p:cNvSpPr>
            <a:spLocks noGrp="1"/>
          </p:cNvSpPr>
          <p:nvPr>
            <p:ph type="sldNum" sz="quarter" idx="12"/>
          </p:nvPr>
        </p:nvSpPr>
        <p:spPr/>
        <p:txBody>
          <a:bodyPr/>
          <a:lstStyle>
            <a:extLst/>
          </a:lstStyle>
          <a:p>
            <a:fld id="{44BCA142-A5E8-4BD0-AF05-15A70966AD19}" type="slidenum">
              <a:rPr lang="en-US" smtClean="0">
                <a:solidFill>
                  <a:srgbClr val="EAEBDE">
                    <a:shade val="50000"/>
                    <a:satMod val="200000"/>
                  </a:srgbClr>
                </a:solidFill>
              </a:rPr>
              <a:pPr/>
              <a:t>‹#›</a:t>
            </a:fld>
            <a:endParaRPr lang="en-US" dirty="0">
              <a:solidFill>
                <a:srgbClr val="EAEBDE">
                  <a:shade val="50000"/>
                  <a:satMod val="200000"/>
                </a:srgbClr>
              </a:solidFill>
            </a:endParaRPr>
          </a:p>
        </p:txBody>
      </p:sp>
    </p:spTree>
    <p:extLst>
      <p:ext uri="{BB962C8B-B14F-4D97-AF65-F5344CB8AC3E}">
        <p14:creationId xmlns:p14="http://schemas.microsoft.com/office/powerpoint/2010/main" val="37767670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49195" y="1066800"/>
            <a:ext cx="36576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D6FBC91-7B1F-4954-86A6-ECDA7FB95326}" type="datetimeFigureOut">
              <a:rPr lang="en-US" smtClean="0">
                <a:solidFill>
                  <a:srgbClr val="EAEBDE">
                    <a:shade val="50000"/>
                    <a:satMod val="200000"/>
                  </a:srgbClr>
                </a:solidFill>
              </a:rPr>
              <a:pPr/>
              <a:t>4/1/2015</a:t>
            </a:fld>
            <a:endParaRPr lang="en-US" dirty="0">
              <a:solidFill>
                <a:srgbClr val="EAEBDE">
                  <a:shade val="50000"/>
                  <a:satMod val="200000"/>
                </a:srgbClr>
              </a:solidFill>
            </a:endParaRPr>
          </a:p>
        </p:txBody>
      </p:sp>
      <p:sp>
        <p:nvSpPr>
          <p:cNvPr id="6" name="Footer Placeholder 5"/>
          <p:cNvSpPr>
            <a:spLocks noGrp="1"/>
          </p:cNvSpPr>
          <p:nvPr>
            <p:ph type="ftr" sz="quarter" idx="11"/>
          </p:nvPr>
        </p:nvSpPr>
        <p:spPr/>
        <p:txBody>
          <a:bodyPr/>
          <a:lstStyle>
            <a:extLst/>
          </a:lstStyle>
          <a:p>
            <a:endParaRPr lang="en-US" dirty="0">
              <a:solidFill>
                <a:srgbClr val="EAEBDE">
                  <a:shade val="50000"/>
                  <a:satMod val="200000"/>
                </a:srgbClr>
              </a:solidFill>
            </a:endParaRPr>
          </a:p>
        </p:txBody>
      </p:sp>
      <p:sp>
        <p:nvSpPr>
          <p:cNvPr id="7" name="Slide Number Placeholder 6"/>
          <p:cNvSpPr>
            <a:spLocks noGrp="1"/>
          </p:cNvSpPr>
          <p:nvPr>
            <p:ph type="sldNum" sz="quarter" idx="12"/>
          </p:nvPr>
        </p:nvSpPr>
        <p:spPr/>
        <p:txBody>
          <a:bodyPr/>
          <a:lstStyle>
            <a:extLst/>
          </a:lstStyle>
          <a:p>
            <a:fld id="{44BCA142-A5E8-4BD0-AF05-15A70966AD19}" type="slidenum">
              <a:rPr lang="en-US" smtClean="0">
                <a:solidFill>
                  <a:srgbClr val="EAEBDE">
                    <a:shade val="50000"/>
                    <a:satMod val="200000"/>
                  </a:srgbClr>
                </a:solidFill>
              </a:rPr>
              <a:pPr/>
              <a:t>‹#›</a:t>
            </a:fld>
            <a:endParaRPr lang="en-US" dirty="0">
              <a:solidFill>
                <a:srgbClr val="EAEBDE">
                  <a:shade val="50000"/>
                  <a:satMod val="200000"/>
                </a:srgbClr>
              </a:solidFill>
            </a:endParaRPr>
          </a:p>
        </p:txBody>
      </p:sp>
      <p:sp>
        <p:nvSpPr>
          <p:cNvPr id="8" name="Rectangle 7"/>
          <p:cNvSpPr/>
          <p:nvPr/>
        </p:nvSpPr>
        <p:spPr>
          <a:xfrm>
            <a:off x="1016000" y="1066800"/>
            <a:ext cx="6096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indent="-283464">
              <a:lnSpc>
                <a:spcPts val="3000"/>
              </a:lnSpc>
              <a:spcBef>
                <a:spcPts val="600"/>
              </a:spcBef>
              <a:buClr>
                <a:srgbClr val="72A376"/>
              </a:buClr>
              <a:buSzPct val="80000"/>
              <a:buFont typeface="Wingdings 2"/>
              <a:buNone/>
            </a:pPr>
            <a:endParaRPr lang="en-US" sz="3200">
              <a:solidFill>
                <a:prstClr val="black"/>
              </a:solidFill>
            </a:endParaRPr>
          </a:p>
        </p:txBody>
      </p:sp>
      <p:sp>
        <p:nvSpPr>
          <p:cNvPr id="3" name="Picture Placeholder 2"/>
          <p:cNvSpPr>
            <a:spLocks noGrp="1"/>
          </p:cNvSpPr>
          <p:nvPr>
            <p:ph type="pic" idx="1"/>
          </p:nvPr>
        </p:nvSpPr>
        <p:spPr>
          <a:xfrm>
            <a:off x="1117600" y="1143004"/>
            <a:ext cx="5892800" cy="3514531"/>
          </a:xfrm>
          <a:prstGeom prst="roundRect">
            <a:avLst>
              <a:gd name="adj" fmla="val 783"/>
            </a:avLst>
          </a:prstGeom>
          <a:solidFill>
            <a:schemeClr val="bg2"/>
          </a:solidFill>
          <a:ln w="127000">
            <a:noFill/>
            <a:miter lim="800000"/>
          </a:ln>
          <a:effectLst/>
        </p:spPr>
        <p:txBody>
          <a:bodyPr lIns="91440" tIns="274320" anchor="t"/>
          <a:lstStyle>
            <a:lvl1pPr marL="0" indent="0" algn="l" eaLnBrk="1" latinLnBrk="0" hangingPunct="1">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528967" y="954341"/>
            <a:ext cx="9144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sz="1800">
              <a:solidFill>
                <a:prstClr val="white"/>
              </a:solidFill>
            </a:endParaRPr>
          </a:p>
        </p:txBody>
      </p:sp>
      <p:sp>
        <p:nvSpPr>
          <p:cNvPr id="10" name="Flowchart: Process 9"/>
          <p:cNvSpPr/>
          <p:nvPr/>
        </p:nvSpPr>
        <p:spPr>
          <a:xfrm rot="2103354" flipH="1">
            <a:off x="6671556" y="936786"/>
            <a:ext cx="865632"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sz="1800" dirty="0">
              <a:solidFill>
                <a:prstClr val="white"/>
              </a:solidFill>
            </a:endParaRPr>
          </a:p>
        </p:txBody>
      </p:sp>
      <p:sp>
        <p:nvSpPr>
          <p:cNvPr id="4" name="Text Placeholder 3"/>
          <p:cNvSpPr>
            <a:spLocks noGrp="1"/>
          </p:cNvSpPr>
          <p:nvPr>
            <p:ph type="body" sz="half" idx="2"/>
          </p:nvPr>
        </p:nvSpPr>
        <p:spPr>
          <a:xfrm>
            <a:off x="1117600" y="4800600"/>
            <a:ext cx="58928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extLst>
      <p:ext uri="{BB962C8B-B14F-4D97-AF65-F5344CB8AC3E}">
        <p14:creationId xmlns:p14="http://schemas.microsoft.com/office/powerpoint/2010/main" val="25431833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6FBC91-7B1F-4954-86A6-ECDA7FB95326}" type="datetimeFigureOut">
              <a:rPr lang="en-US" smtClean="0">
                <a:solidFill>
                  <a:srgbClr val="EAEBDE">
                    <a:shade val="50000"/>
                    <a:satMod val="200000"/>
                  </a:srgbClr>
                </a:solidFill>
              </a:rPr>
              <a:pPr/>
              <a:t>4/1/2015</a:t>
            </a:fld>
            <a:endParaRPr lang="en-US" dirty="0">
              <a:solidFill>
                <a:srgbClr val="EAEBDE">
                  <a:shade val="50000"/>
                  <a:satMod val="200000"/>
                </a:srgbClr>
              </a:solidFill>
            </a:endParaRPr>
          </a:p>
        </p:txBody>
      </p:sp>
      <p:sp>
        <p:nvSpPr>
          <p:cNvPr id="5" name="Footer Placeholder 4"/>
          <p:cNvSpPr>
            <a:spLocks noGrp="1"/>
          </p:cNvSpPr>
          <p:nvPr>
            <p:ph type="ftr" sz="quarter" idx="11"/>
          </p:nvPr>
        </p:nvSpPr>
        <p:spPr/>
        <p:txBody>
          <a:bodyPr/>
          <a:lstStyle>
            <a:extLst/>
          </a:lstStyle>
          <a:p>
            <a:endParaRPr lang="en-US" dirty="0">
              <a:solidFill>
                <a:srgbClr val="EAEBDE">
                  <a:shade val="50000"/>
                  <a:satMod val="200000"/>
                </a:srgbClr>
              </a:solidFill>
            </a:endParaRPr>
          </a:p>
        </p:txBody>
      </p:sp>
      <p:sp>
        <p:nvSpPr>
          <p:cNvPr id="6" name="Slide Number Placeholder 5"/>
          <p:cNvSpPr>
            <a:spLocks noGrp="1"/>
          </p:cNvSpPr>
          <p:nvPr>
            <p:ph type="sldNum" sz="quarter" idx="12"/>
          </p:nvPr>
        </p:nvSpPr>
        <p:spPr/>
        <p:txBody>
          <a:bodyPr/>
          <a:lstStyle>
            <a:extLst/>
          </a:lstStyle>
          <a:p>
            <a:fld id="{44BCA142-A5E8-4BD0-AF05-15A70966AD19}" type="slidenum">
              <a:rPr lang="en-US" smtClean="0">
                <a:solidFill>
                  <a:srgbClr val="EAEBDE">
                    <a:shade val="50000"/>
                    <a:satMod val="200000"/>
                  </a:srgbClr>
                </a:solidFill>
              </a:rPr>
              <a:pPr/>
              <a:t>‹#›</a:t>
            </a:fld>
            <a:endParaRPr lang="en-US" dirty="0">
              <a:solidFill>
                <a:srgbClr val="EAEBDE">
                  <a:shade val="50000"/>
                  <a:satMod val="200000"/>
                </a:srgbClr>
              </a:solidFill>
            </a:endParaRPr>
          </a:p>
        </p:txBody>
      </p:sp>
    </p:spTree>
    <p:extLst>
      <p:ext uri="{BB962C8B-B14F-4D97-AF65-F5344CB8AC3E}">
        <p14:creationId xmlns:p14="http://schemas.microsoft.com/office/powerpoint/2010/main" val="15072498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4000" y="274640"/>
            <a:ext cx="24384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524000" y="274641"/>
            <a:ext cx="7416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6FBC91-7B1F-4954-86A6-ECDA7FB95326}" type="datetimeFigureOut">
              <a:rPr lang="en-US" smtClean="0">
                <a:solidFill>
                  <a:srgbClr val="EAEBDE">
                    <a:shade val="50000"/>
                    <a:satMod val="200000"/>
                  </a:srgbClr>
                </a:solidFill>
              </a:rPr>
              <a:pPr/>
              <a:t>4/1/2015</a:t>
            </a:fld>
            <a:endParaRPr lang="en-US" dirty="0">
              <a:solidFill>
                <a:srgbClr val="EAEBDE">
                  <a:shade val="50000"/>
                  <a:satMod val="200000"/>
                </a:srgbClr>
              </a:solidFill>
            </a:endParaRPr>
          </a:p>
        </p:txBody>
      </p:sp>
      <p:sp>
        <p:nvSpPr>
          <p:cNvPr id="5" name="Footer Placeholder 4"/>
          <p:cNvSpPr>
            <a:spLocks noGrp="1"/>
          </p:cNvSpPr>
          <p:nvPr>
            <p:ph type="ftr" sz="quarter" idx="11"/>
          </p:nvPr>
        </p:nvSpPr>
        <p:spPr/>
        <p:txBody>
          <a:bodyPr/>
          <a:lstStyle>
            <a:extLst/>
          </a:lstStyle>
          <a:p>
            <a:endParaRPr lang="en-US" dirty="0">
              <a:solidFill>
                <a:srgbClr val="EAEBDE">
                  <a:shade val="50000"/>
                  <a:satMod val="200000"/>
                </a:srgbClr>
              </a:solidFill>
            </a:endParaRPr>
          </a:p>
        </p:txBody>
      </p:sp>
      <p:sp>
        <p:nvSpPr>
          <p:cNvPr id="6" name="Slide Number Placeholder 5"/>
          <p:cNvSpPr>
            <a:spLocks noGrp="1"/>
          </p:cNvSpPr>
          <p:nvPr>
            <p:ph type="sldNum" sz="quarter" idx="12"/>
          </p:nvPr>
        </p:nvSpPr>
        <p:spPr/>
        <p:txBody>
          <a:bodyPr/>
          <a:lstStyle>
            <a:extLst/>
          </a:lstStyle>
          <a:p>
            <a:fld id="{44BCA142-A5E8-4BD0-AF05-15A70966AD19}" type="slidenum">
              <a:rPr lang="en-US" smtClean="0">
                <a:solidFill>
                  <a:srgbClr val="EAEBDE">
                    <a:shade val="50000"/>
                    <a:satMod val="200000"/>
                  </a:srgbClr>
                </a:solidFill>
              </a:rPr>
              <a:pPr/>
              <a:t>‹#›</a:t>
            </a:fld>
            <a:endParaRPr lang="en-US" dirty="0">
              <a:solidFill>
                <a:srgbClr val="EAEBDE">
                  <a:shade val="50000"/>
                  <a:satMod val="200000"/>
                </a:srgbClr>
              </a:solidFill>
            </a:endParaRPr>
          </a:p>
        </p:txBody>
      </p:sp>
    </p:spTree>
    <p:extLst>
      <p:ext uri="{BB962C8B-B14F-4D97-AF65-F5344CB8AC3E}">
        <p14:creationId xmlns:p14="http://schemas.microsoft.com/office/powerpoint/2010/main" val="3117038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043853" y="-54"/>
            <a:ext cx="9144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sz="1800">
              <a:solidFill>
                <a:prstClr val="white"/>
              </a:solidFill>
            </a:endParaRPr>
          </a:p>
        </p:txBody>
      </p:sp>
      <p:sp>
        <p:nvSpPr>
          <p:cNvPr id="2" name="Title 1"/>
          <p:cNvSpPr>
            <a:spLocks noGrp="1"/>
          </p:cNvSpPr>
          <p:nvPr>
            <p:ph type="title"/>
          </p:nvPr>
        </p:nvSpPr>
        <p:spPr>
          <a:xfrm>
            <a:off x="3437856" y="2600325"/>
            <a:ext cx="85344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437856" y="1066800"/>
            <a:ext cx="85344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6FBC91-7B1F-4954-86A6-ECDA7FB95326}" type="datetimeFigureOut">
              <a:rPr lang="en-US" smtClean="0">
                <a:solidFill>
                  <a:srgbClr val="EAEBDE">
                    <a:shade val="50000"/>
                    <a:satMod val="200000"/>
                  </a:srgbClr>
                </a:solidFill>
              </a:rPr>
              <a:pPr/>
              <a:t>4/1/2015</a:t>
            </a:fld>
            <a:endParaRPr lang="en-US" dirty="0">
              <a:solidFill>
                <a:srgbClr val="EAEBDE">
                  <a:shade val="50000"/>
                  <a:satMod val="200000"/>
                </a:srgbClr>
              </a:solidFill>
            </a:endParaRPr>
          </a:p>
        </p:txBody>
      </p:sp>
      <p:sp>
        <p:nvSpPr>
          <p:cNvPr id="5" name="Footer Placeholder 4"/>
          <p:cNvSpPr>
            <a:spLocks noGrp="1"/>
          </p:cNvSpPr>
          <p:nvPr>
            <p:ph type="ftr" sz="quarter" idx="11"/>
          </p:nvPr>
        </p:nvSpPr>
        <p:spPr/>
        <p:txBody>
          <a:bodyPr/>
          <a:lstStyle>
            <a:extLst/>
          </a:lstStyle>
          <a:p>
            <a:endParaRPr lang="en-US" dirty="0">
              <a:solidFill>
                <a:srgbClr val="EAEBDE">
                  <a:shade val="50000"/>
                  <a:satMod val="200000"/>
                </a:srgbClr>
              </a:solidFill>
            </a:endParaRPr>
          </a:p>
        </p:txBody>
      </p:sp>
      <p:sp>
        <p:nvSpPr>
          <p:cNvPr id="6" name="Slide Number Placeholder 5"/>
          <p:cNvSpPr>
            <a:spLocks noGrp="1"/>
          </p:cNvSpPr>
          <p:nvPr>
            <p:ph type="sldNum" sz="quarter" idx="12"/>
          </p:nvPr>
        </p:nvSpPr>
        <p:spPr/>
        <p:txBody>
          <a:bodyPr/>
          <a:lstStyle>
            <a:extLst/>
          </a:lstStyle>
          <a:p>
            <a:fld id="{44BCA142-A5E8-4BD0-AF05-15A70966AD19}" type="slidenum">
              <a:rPr lang="en-US" smtClean="0">
                <a:solidFill>
                  <a:srgbClr val="EAEBDE">
                    <a:shade val="50000"/>
                    <a:satMod val="200000"/>
                  </a:srgbClr>
                </a:solidFill>
              </a:rPr>
              <a:pPr/>
              <a:t>‹#›</a:t>
            </a:fld>
            <a:endParaRPr lang="en-US" dirty="0">
              <a:solidFill>
                <a:srgbClr val="EAEBDE">
                  <a:shade val="50000"/>
                  <a:satMod val="200000"/>
                </a:srgbClr>
              </a:solidFill>
            </a:endParaRPr>
          </a:p>
        </p:txBody>
      </p:sp>
      <p:sp>
        <p:nvSpPr>
          <p:cNvPr id="10" name="Rectangle 9"/>
          <p:cNvSpPr/>
          <p:nvPr/>
        </p:nvSpPr>
        <p:spPr bwMode="invGray">
          <a:xfrm>
            <a:off x="3048000" y="0"/>
            <a:ext cx="1016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sz="1800">
              <a:solidFill>
                <a:prstClr val="white"/>
              </a:solidFill>
            </a:endParaRPr>
          </a:p>
        </p:txBody>
      </p:sp>
      <p:sp>
        <p:nvSpPr>
          <p:cNvPr id="8" name="Oval 7"/>
          <p:cNvSpPr/>
          <p:nvPr/>
        </p:nvSpPr>
        <p:spPr>
          <a:xfrm>
            <a:off x="2896428" y="2814656"/>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sz="1800">
              <a:solidFill>
                <a:prstClr val="black"/>
              </a:solidFill>
            </a:endParaRPr>
          </a:p>
        </p:txBody>
      </p:sp>
      <p:sp>
        <p:nvSpPr>
          <p:cNvPr id="9" name="Oval 8"/>
          <p:cNvSpPr/>
          <p:nvPr/>
        </p:nvSpPr>
        <p:spPr>
          <a:xfrm>
            <a:off x="3210752" y="2745870"/>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sz="1800">
              <a:solidFill>
                <a:prstClr val="black"/>
              </a:solidFill>
            </a:endParaRPr>
          </a:p>
        </p:txBody>
      </p:sp>
    </p:spTree>
    <p:extLst>
      <p:ext uri="{BB962C8B-B14F-4D97-AF65-F5344CB8AC3E}">
        <p14:creationId xmlns:p14="http://schemas.microsoft.com/office/powerpoint/2010/main" val="1683091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91414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703478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6FBC91-7B1F-4954-86A6-ECDA7FB95326}" type="datetimeFigureOut">
              <a:rPr lang="en-US" smtClean="0">
                <a:solidFill>
                  <a:srgbClr val="EAEBDE">
                    <a:shade val="50000"/>
                    <a:satMod val="200000"/>
                  </a:srgbClr>
                </a:solidFill>
              </a:rPr>
              <a:pPr/>
              <a:t>4/1/2015</a:t>
            </a:fld>
            <a:endParaRPr lang="en-US" dirty="0">
              <a:solidFill>
                <a:srgbClr val="EAEBDE">
                  <a:shade val="50000"/>
                  <a:satMod val="200000"/>
                </a:srgbClr>
              </a:solidFill>
            </a:endParaRPr>
          </a:p>
        </p:txBody>
      </p:sp>
      <p:sp>
        <p:nvSpPr>
          <p:cNvPr id="6" name="Footer Placeholder 5"/>
          <p:cNvSpPr>
            <a:spLocks noGrp="1"/>
          </p:cNvSpPr>
          <p:nvPr>
            <p:ph type="ftr" sz="quarter" idx="11"/>
          </p:nvPr>
        </p:nvSpPr>
        <p:spPr/>
        <p:txBody>
          <a:bodyPr/>
          <a:lstStyle>
            <a:extLst/>
          </a:lstStyle>
          <a:p>
            <a:endParaRPr lang="en-US" dirty="0">
              <a:solidFill>
                <a:srgbClr val="EAEBDE">
                  <a:shade val="50000"/>
                  <a:satMod val="200000"/>
                </a:srgbClr>
              </a:solidFill>
            </a:endParaRPr>
          </a:p>
        </p:txBody>
      </p:sp>
      <p:sp>
        <p:nvSpPr>
          <p:cNvPr id="7" name="Slide Number Placeholder 6"/>
          <p:cNvSpPr>
            <a:spLocks noGrp="1"/>
          </p:cNvSpPr>
          <p:nvPr>
            <p:ph type="sldNum" sz="quarter" idx="12"/>
          </p:nvPr>
        </p:nvSpPr>
        <p:spPr/>
        <p:txBody>
          <a:bodyPr/>
          <a:lstStyle>
            <a:extLst/>
          </a:lstStyle>
          <a:p>
            <a:fld id="{44BCA142-A5E8-4BD0-AF05-15A70966AD19}" type="slidenum">
              <a:rPr lang="en-US" smtClean="0">
                <a:solidFill>
                  <a:srgbClr val="EAEBDE">
                    <a:shade val="50000"/>
                    <a:satMod val="200000"/>
                  </a:srgbClr>
                </a:solidFill>
              </a:rPr>
              <a:pPr/>
              <a:t>‹#›</a:t>
            </a:fld>
            <a:endParaRPr lang="en-US" dirty="0">
              <a:solidFill>
                <a:srgbClr val="EAEBDE">
                  <a:shade val="50000"/>
                  <a:satMod val="200000"/>
                </a:srgbClr>
              </a:solidFill>
            </a:endParaRPr>
          </a:p>
        </p:txBody>
      </p:sp>
    </p:spTree>
    <p:extLst>
      <p:ext uri="{BB962C8B-B14F-4D97-AF65-F5344CB8AC3E}">
        <p14:creationId xmlns:p14="http://schemas.microsoft.com/office/powerpoint/2010/main" val="1000217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5160336"/>
            <a:ext cx="109728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21792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21792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6FBC91-7B1F-4954-86A6-ECDA7FB95326}" type="datetimeFigureOut">
              <a:rPr lang="en-US" smtClean="0">
                <a:solidFill>
                  <a:srgbClr val="EAEBDE">
                    <a:shade val="50000"/>
                    <a:satMod val="200000"/>
                  </a:srgbClr>
                </a:solidFill>
              </a:rPr>
              <a:pPr/>
              <a:t>4/1/2015</a:t>
            </a:fld>
            <a:endParaRPr lang="en-US" dirty="0">
              <a:solidFill>
                <a:srgbClr val="EAEBDE">
                  <a:shade val="50000"/>
                  <a:satMod val="200000"/>
                </a:srgbClr>
              </a:solidFill>
            </a:endParaRPr>
          </a:p>
        </p:txBody>
      </p:sp>
      <p:sp>
        <p:nvSpPr>
          <p:cNvPr id="8" name="Footer Placeholder 7"/>
          <p:cNvSpPr>
            <a:spLocks noGrp="1"/>
          </p:cNvSpPr>
          <p:nvPr>
            <p:ph type="ftr" sz="quarter" idx="11"/>
          </p:nvPr>
        </p:nvSpPr>
        <p:spPr/>
        <p:txBody>
          <a:bodyPr/>
          <a:lstStyle>
            <a:extLst/>
          </a:lstStyle>
          <a:p>
            <a:endParaRPr lang="en-US" dirty="0">
              <a:solidFill>
                <a:srgbClr val="EAEBDE">
                  <a:shade val="50000"/>
                  <a:satMod val="200000"/>
                </a:srgbClr>
              </a:solidFill>
            </a:endParaRPr>
          </a:p>
        </p:txBody>
      </p:sp>
      <p:sp>
        <p:nvSpPr>
          <p:cNvPr id="9" name="Slide Number Placeholder 8"/>
          <p:cNvSpPr>
            <a:spLocks noGrp="1"/>
          </p:cNvSpPr>
          <p:nvPr>
            <p:ph type="sldNum" sz="quarter" idx="12"/>
          </p:nvPr>
        </p:nvSpPr>
        <p:spPr/>
        <p:txBody>
          <a:bodyPr/>
          <a:lstStyle>
            <a:extLst/>
          </a:lstStyle>
          <a:p>
            <a:fld id="{44BCA142-A5E8-4BD0-AF05-15A70966AD19}" type="slidenum">
              <a:rPr lang="en-US" smtClean="0">
                <a:solidFill>
                  <a:srgbClr val="EAEBDE">
                    <a:shade val="50000"/>
                    <a:satMod val="200000"/>
                  </a:srgbClr>
                </a:solidFill>
              </a:rPr>
              <a:pPr/>
              <a:t>‹#›</a:t>
            </a:fld>
            <a:endParaRPr lang="en-US" dirty="0">
              <a:solidFill>
                <a:srgbClr val="EAEBDE">
                  <a:shade val="50000"/>
                  <a:satMod val="200000"/>
                </a:srgbClr>
              </a:solidFill>
            </a:endParaRPr>
          </a:p>
        </p:txBody>
      </p:sp>
    </p:spTree>
    <p:extLst>
      <p:ext uri="{BB962C8B-B14F-4D97-AF65-F5344CB8AC3E}">
        <p14:creationId xmlns:p14="http://schemas.microsoft.com/office/powerpoint/2010/main" val="3582723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6FBC91-7B1F-4954-86A6-ECDA7FB95326}" type="datetimeFigureOut">
              <a:rPr lang="en-US" smtClean="0">
                <a:solidFill>
                  <a:srgbClr val="EAEBDE">
                    <a:shade val="50000"/>
                    <a:satMod val="200000"/>
                  </a:srgbClr>
                </a:solidFill>
              </a:rPr>
              <a:pPr/>
              <a:t>4/1/2015</a:t>
            </a:fld>
            <a:endParaRPr lang="en-US" dirty="0">
              <a:solidFill>
                <a:srgbClr val="EAEBDE">
                  <a:shade val="50000"/>
                  <a:satMod val="200000"/>
                </a:srgbClr>
              </a:solidFill>
            </a:endParaRPr>
          </a:p>
        </p:txBody>
      </p:sp>
      <p:sp>
        <p:nvSpPr>
          <p:cNvPr id="4" name="Footer Placeholder 3"/>
          <p:cNvSpPr>
            <a:spLocks noGrp="1"/>
          </p:cNvSpPr>
          <p:nvPr>
            <p:ph type="ftr" sz="quarter" idx="11"/>
          </p:nvPr>
        </p:nvSpPr>
        <p:spPr/>
        <p:txBody>
          <a:bodyPr/>
          <a:lstStyle>
            <a:extLst/>
          </a:lstStyle>
          <a:p>
            <a:endParaRPr lang="en-US" dirty="0">
              <a:solidFill>
                <a:srgbClr val="EAEBDE">
                  <a:shade val="50000"/>
                  <a:satMod val="200000"/>
                </a:srgbClr>
              </a:solidFill>
            </a:endParaRPr>
          </a:p>
        </p:txBody>
      </p:sp>
      <p:sp>
        <p:nvSpPr>
          <p:cNvPr id="5" name="Slide Number Placeholder 4"/>
          <p:cNvSpPr>
            <a:spLocks noGrp="1"/>
          </p:cNvSpPr>
          <p:nvPr>
            <p:ph type="sldNum" sz="quarter" idx="12"/>
          </p:nvPr>
        </p:nvSpPr>
        <p:spPr/>
        <p:txBody>
          <a:bodyPr/>
          <a:lstStyle>
            <a:extLst/>
          </a:lstStyle>
          <a:p>
            <a:fld id="{44BCA142-A5E8-4BD0-AF05-15A70966AD19}" type="slidenum">
              <a:rPr lang="en-US" smtClean="0">
                <a:solidFill>
                  <a:srgbClr val="EAEBDE">
                    <a:shade val="50000"/>
                    <a:satMod val="200000"/>
                  </a:srgbClr>
                </a:solidFill>
              </a:rPr>
              <a:pPr/>
              <a:t>‹#›</a:t>
            </a:fld>
            <a:endParaRPr lang="en-US" dirty="0">
              <a:solidFill>
                <a:srgbClr val="EAEBDE">
                  <a:shade val="50000"/>
                  <a:satMod val="200000"/>
                </a:srgbClr>
              </a:solidFill>
            </a:endParaRPr>
          </a:p>
        </p:txBody>
      </p:sp>
    </p:spTree>
    <p:extLst>
      <p:ext uri="{BB962C8B-B14F-4D97-AF65-F5344CB8AC3E}">
        <p14:creationId xmlns:p14="http://schemas.microsoft.com/office/powerpoint/2010/main" val="2097755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353312" y="0"/>
            <a:ext cx="10838688"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sz="1800">
              <a:solidFill>
                <a:prstClr val="white"/>
              </a:solidFill>
            </a:endParaRPr>
          </a:p>
        </p:txBody>
      </p:sp>
      <p:sp>
        <p:nvSpPr>
          <p:cNvPr id="2" name="Date Placeholder 1"/>
          <p:cNvSpPr>
            <a:spLocks noGrp="1"/>
          </p:cNvSpPr>
          <p:nvPr>
            <p:ph type="dt" sz="half" idx="10"/>
          </p:nvPr>
        </p:nvSpPr>
        <p:spPr/>
        <p:txBody>
          <a:bodyPr/>
          <a:lstStyle>
            <a:extLst/>
          </a:lstStyle>
          <a:p>
            <a:fld id="{1D6FBC91-7B1F-4954-86A6-ECDA7FB95326}" type="datetimeFigureOut">
              <a:rPr lang="en-US" smtClean="0">
                <a:solidFill>
                  <a:srgbClr val="EAEBDE">
                    <a:shade val="50000"/>
                    <a:satMod val="200000"/>
                  </a:srgbClr>
                </a:solidFill>
              </a:rPr>
              <a:pPr/>
              <a:t>4/1/2015</a:t>
            </a:fld>
            <a:endParaRPr lang="en-US" dirty="0">
              <a:solidFill>
                <a:srgbClr val="EAEBDE">
                  <a:shade val="50000"/>
                  <a:satMod val="200000"/>
                </a:srgbClr>
              </a:solidFill>
            </a:endParaRPr>
          </a:p>
        </p:txBody>
      </p:sp>
      <p:sp>
        <p:nvSpPr>
          <p:cNvPr id="3" name="Footer Placeholder 2"/>
          <p:cNvSpPr>
            <a:spLocks noGrp="1"/>
          </p:cNvSpPr>
          <p:nvPr>
            <p:ph type="ftr" sz="quarter" idx="11"/>
          </p:nvPr>
        </p:nvSpPr>
        <p:spPr/>
        <p:txBody>
          <a:bodyPr/>
          <a:lstStyle>
            <a:extLst/>
          </a:lstStyle>
          <a:p>
            <a:endParaRPr lang="en-US" dirty="0">
              <a:solidFill>
                <a:srgbClr val="EAEBDE">
                  <a:shade val="50000"/>
                  <a:satMod val="200000"/>
                </a:srgbClr>
              </a:solidFill>
            </a:endParaRPr>
          </a:p>
        </p:txBody>
      </p:sp>
      <p:sp>
        <p:nvSpPr>
          <p:cNvPr id="4" name="Slide Number Placeholder 3"/>
          <p:cNvSpPr>
            <a:spLocks noGrp="1"/>
          </p:cNvSpPr>
          <p:nvPr>
            <p:ph type="sldNum" sz="quarter" idx="12"/>
          </p:nvPr>
        </p:nvSpPr>
        <p:spPr/>
        <p:txBody>
          <a:bodyPr/>
          <a:lstStyle>
            <a:extLst/>
          </a:lstStyle>
          <a:p>
            <a:fld id="{44BCA142-A5E8-4BD0-AF05-15A70966AD19}" type="slidenum">
              <a:rPr lang="en-US" smtClean="0">
                <a:solidFill>
                  <a:srgbClr val="EAEBDE">
                    <a:shade val="50000"/>
                    <a:satMod val="200000"/>
                  </a:srgbClr>
                </a:solidFill>
              </a:rPr>
              <a:pPr/>
              <a:t>‹#›</a:t>
            </a:fld>
            <a:endParaRPr lang="en-US" dirty="0">
              <a:solidFill>
                <a:srgbClr val="EAEBDE">
                  <a:shade val="50000"/>
                  <a:satMod val="200000"/>
                </a:srgbClr>
              </a:solidFill>
            </a:endParaRPr>
          </a:p>
        </p:txBody>
      </p:sp>
      <p:sp>
        <p:nvSpPr>
          <p:cNvPr id="6" name="Rectangle 5"/>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sz="1800">
              <a:solidFill>
                <a:prstClr val="white"/>
              </a:solidFill>
            </a:endParaRPr>
          </a:p>
        </p:txBody>
      </p:sp>
    </p:spTree>
    <p:extLst>
      <p:ext uri="{BB962C8B-B14F-4D97-AF65-F5344CB8AC3E}">
        <p14:creationId xmlns:p14="http://schemas.microsoft.com/office/powerpoint/2010/main" val="2196638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16778"/>
            <a:ext cx="508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09600" y="1406964"/>
            <a:ext cx="508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609600" y="2133601"/>
            <a:ext cx="108712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6FBC91-7B1F-4954-86A6-ECDA7FB95326}" type="datetimeFigureOut">
              <a:rPr lang="en-US" smtClean="0">
                <a:solidFill>
                  <a:srgbClr val="EAEBDE">
                    <a:shade val="50000"/>
                    <a:satMod val="200000"/>
                  </a:srgbClr>
                </a:solidFill>
              </a:rPr>
              <a:pPr/>
              <a:t>4/1/2015</a:t>
            </a:fld>
            <a:endParaRPr lang="en-US" dirty="0">
              <a:solidFill>
                <a:srgbClr val="EAEBDE">
                  <a:shade val="50000"/>
                  <a:satMod val="200000"/>
                </a:srgbClr>
              </a:solidFill>
            </a:endParaRPr>
          </a:p>
        </p:txBody>
      </p:sp>
      <p:sp>
        <p:nvSpPr>
          <p:cNvPr id="6" name="Footer Placeholder 5"/>
          <p:cNvSpPr>
            <a:spLocks noGrp="1"/>
          </p:cNvSpPr>
          <p:nvPr>
            <p:ph type="ftr" sz="quarter" idx="11"/>
          </p:nvPr>
        </p:nvSpPr>
        <p:spPr/>
        <p:txBody>
          <a:bodyPr/>
          <a:lstStyle>
            <a:extLst/>
          </a:lstStyle>
          <a:p>
            <a:endParaRPr lang="en-US" dirty="0">
              <a:solidFill>
                <a:srgbClr val="EAEBDE">
                  <a:shade val="50000"/>
                  <a:satMod val="200000"/>
                </a:srgbClr>
              </a:solidFill>
            </a:endParaRPr>
          </a:p>
        </p:txBody>
      </p:sp>
      <p:sp>
        <p:nvSpPr>
          <p:cNvPr id="7" name="Slide Number Placeholder 6"/>
          <p:cNvSpPr>
            <a:spLocks noGrp="1"/>
          </p:cNvSpPr>
          <p:nvPr>
            <p:ph type="sldNum" sz="quarter" idx="12"/>
          </p:nvPr>
        </p:nvSpPr>
        <p:spPr/>
        <p:txBody>
          <a:bodyPr/>
          <a:lstStyle>
            <a:extLst/>
          </a:lstStyle>
          <a:p>
            <a:fld id="{44BCA142-A5E8-4BD0-AF05-15A70966AD19}" type="slidenum">
              <a:rPr lang="en-US" smtClean="0">
                <a:solidFill>
                  <a:srgbClr val="EAEBDE">
                    <a:shade val="50000"/>
                    <a:satMod val="200000"/>
                  </a:srgbClr>
                </a:solidFill>
              </a:rPr>
              <a:pPr/>
              <a:t>‹#›</a:t>
            </a:fld>
            <a:endParaRPr lang="en-US" dirty="0">
              <a:solidFill>
                <a:srgbClr val="EAEBDE">
                  <a:shade val="50000"/>
                  <a:satMod val="200000"/>
                </a:srgbClr>
              </a:solidFill>
            </a:endParaRPr>
          </a:p>
        </p:txBody>
      </p:sp>
    </p:spTree>
    <p:extLst>
      <p:ext uri="{BB962C8B-B14F-4D97-AF65-F5344CB8AC3E}">
        <p14:creationId xmlns:p14="http://schemas.microsoft.com/office/powerpoint/2010/main" val="1554015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49195" y="1066800"/>
            <a:ext cx="36576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D6FBC91-7B1F-4954-86A6-ECDA7FB95326}" type="datetimeFigureOut">
              <a:rPr lang="en-US" smtClean="0">
                <a:solidFill>
                  <a:srgbClr val="EAEBDE">
                    <a:shade val="50000"/>
                    <a:satMod val="200000"/>
                  </a:srgbClr>
                </a:solidFill>
              </a:rPr>
              <a:pPr/>
              <a:t>4/1/2015</a:t>
            </a:fld>
            <a:endParaRPr lang="en-US" dirty="0">
              <a:solidFill>
                <a:srgbClr val="EAEBDE">
                  <a:shade val="50000"/>
                  <a:satMod val="200000"/>
                </a:srgbClr>
              </a:solidFill>
            </a:endParaRPr>
          </a:p>
        </p:txBody>
      </p:sp>
      <p:sp>
        <p:nvSpPr>
          <p:cNvPr id="6" name="Footer Placeholder 5"/>
          <p:cNvSpPr>
            <a:spLocks noGrp="1"/>
          </p:cNvSpPr>
          <p:nvPr>
            <p:ph type="ftr" sz="quarter" idx="11"/>
          </p:nvPr>
        </p:nvSpPr>
        <p:spPr/>
        <p:txBody>
          <a:bodyPr/>
          <a:lstStyle>
            <a:extLst/>
          </a:lstStyle>
          <a:p>
            <a:endParaRPr lang="en-US" dirty="0">
              <a:solidFill>
                <a:srgbClr val="EAEBDE">
                  <a:shade val="50000"/>
                  <a:satMod val="200000"/>
                </a:srgbClr>
              </a:solidFill>
            </a:endParaRPr>
          </a:p>
        </p:txBody>
      </p:sp>
      <p:sp>
        <p:nvSpPr>
          <p:cNvPr id="7" name="Slide Number Placeholder 6"/>
          <p:cNvSpPr>
            <a:spLocks noGrp="1"/>
          </p:cNvSpPr>
          <p:nvPr>
            <p:ph type="sldNum" sz="quarter" idx="12"/>
          </p:nvPr>
        </p:nvSpPr>
        <p:spPr/>
        <p:txBody>
          <a:bodyPr/>
          <a:lstStyle>
            <a:extLst/>
          </a:lstStyle>
          <a:p>
            <a:fld id="{44BCA142-A5E8-4BD0-AF05-15A70966AD19}" type="slidenum">
              <a:rPr lang="en-US" smtClean="0">
                <a:solidFill>
                  <a:srgbClr val="EAEBDE">
                    <a:shade val="50000"/>
                    <a:satMod val="200000"/>
                  </a:srgbClr>
                </a:solidFill>
              </a:rPr>
              <a:pPr/>
              <a:t>‹#›</a:t>
            </a:fld>
            <a:endParaRPr lang="en-US" dirty="0">
              <a:solidFill>
                <a:srgbClr val="EAEBDE">
                  <a:shade val="50000"/>
                  <a:satMod val="200000"/>
                </a:srgbClr>
              </a:solidFill>
            </a:endParaRPr>
          </a:p>
        </p:txBody>
      </p:sp>
      <p:sp>
        <p:nvSpPr>
          <p:cNvPr id="8" name="Rectangle 7"/>
          <p:cNvSpPr/>
          <p:nvPr/>
        </p:nvSpPr>
        <p:spPr>
          <a:xfrm>
            <a:off x="1016000" y="1066800"/>
            <a:ext cx="6096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indent="-283464">
              <a:lnSpc>
                <a:spcPts val="3000"/>
              </a:lnSpc>
              <a:spcBef>
                <a:spcPts val="600"/>
              </a:spcBef>
              <a:buClr>
                <a:srgbClr val="72A376"/>
              </a:buClr>
              <a:buSzPct val="80000"/>
              <a:buFont typeface="Wingdings 2"/>
              <a:buNone/>
            </a:pPr>
            <a:endParaRPr lang="en-US" sz="3200">
              <a:solidFill>
                <a:prstClr val="black"/>
              </a:solidFill>
            </a:endParaRPr>
          </a:p>
        </p:txBody>
      </p:sp>
      <p:sp>
        <p:nvSpPr>
          <p:cNvPr id="3" name="Picture Placeholder 2"/>
          <p:cNvSpPr>
            <a:spLocks noGrp="1"/>
          </p:cNvSpPr>
          <p:nvPr>
            <p:ph type="pic" idx="1"/>
          </p:nvPr>
        </p:nvSpPr>
        <p:spPr>
          <a:xfrm>
            <a:off x="1117600" y="1143004"/>
            <a:ext cx="5892800" cy="3514531"/>
          </a:xfrm>
          <a:prstGeom prst="roundRect">
            <a:avLst>
              <a:gd name="adj" fmla="val 783"/>
            </a:avLst>
          </a:prstGeom>
          <a:solidFill>
            <a:schemeClr val="bg2"/>
          </a:solidFill>
          <a:ln w="127000">
            <a:noFill/>
            <a:miter lim="800000"/>
          </a:ln>
          <a:effectLst/>
        </p:spPr>
        <p:txBody>
          <a:bodyPr lIns="91440" tIns="274320" anchor="t"/>
          <a:lstStyle>
            <a:lvl1pPr marL="0" indent="0" algn="l" eaLnBrk="1" latinLnBrk="0" hangingPunct="1">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528967" y="954341"/>
            <a:ext cx="9144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sz="1800">
              <a:solidFill>
                <a:prstClr val="white"/>
              </a:solidFill>
            </a:endParaRPr>
          </a:p>
        </p:txBody>
      </p:sp>
      <p:sp>
        <p:nvSpPr>
          <p:cNvPr id="10" name="Flowchart: Process 9"/>
          <p:cNvSpPr/>
          <p:nvPr/>
        </p:nvSpPr>
        <p:spPr>
          <a:xfrm rot="2103354" flipH="1">
            <a:off x="6671556" y="936786"/>
            <a:ext cx="865632"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sz="1800" dirty="0">
              <a:solidFill>
                <a:prstClr val="white"/>
              </a:solidFill>
            </a:endParaRPr>
          </a:p>
        </p:txBody>
      </p:sp>
      <p:sp>
        <p:nvSpPr>
          <p:cNvPr id="4" name="Text Placeholder 3"/>
          <p:cNvSpPr>
            <a:spLocks noGrp="1"/>
          </p:cNvSpPr>
          <p:nvPr>
            <p:ph type="body" sz="half" idx="2"/>
          </p:nvPr>
        </p:nvSpPr>
        <p:spPr>
          <a:xfrm>
            <a:off x="1117600" y="4800600"/>
            <a:ext cx="58928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extLst>
      <p:ext uri="{BB962C8B-B14F-4D97-AF65-F5344CB8AC3E}">
        <p14:creationId xmlns:p14="http://schemas.microsoft.com/office/powerpoint/2010/main" val="2991992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1087902" y="-815922"/>
            <a:ext cx="2185183"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sz="1800">
              <a:solidFill>
                <a:prstClr val="white"/>
              </a:solidFill>
            </a:endParaRPr>
          </a:p>
        </p:txBody>
      </p:sp>
      <p:sp>
        <p:nvSpPr>
          <p:cNvPr id="8" name="Oval 7"/>
          <p:cNvSpPr/>
          <p:nvPr/>
        </p:nvSpPr>
        <p:spPr>
          <a:xfrm>
            <a:off x="225089" y="21103"/>
            <a:ext cx="2269588"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sz="1800">
              <a:solidFill>
                <a:prstClr val="white"/>
              </a:solidFill>
            </a:endParaRPr>
          </a:p>
        </p:txBody>
      </p:sp>
      <p:sp>
        <p:nvSpPr>
          <p:cNvPr id="11" name="Donut 10"/>
          <p:cNvSpPr/>
          <p:nvPr/>
        </p:nvSpPr>
        <p:spPr>
          <a:xfrm rot="2315675">
            <a:off x="243842" y="1055077"/>
            <a:ext cx="1500956"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sz="1800">
              <a:solidFill>
                <a:prstClr val="white"/>
              </a:solidFill>
            </a:endParaRPr>
          </a:p>
        </p:txBody>
      </p:sp>
      <p:sp>
        <p:nvSpPr>
          <p:cNvPr id="12" name="Rectangle 11"/>
          <p:cNvSpPr/>
          <p:nvPr/>
        </p:nvSpPr>
        <p:spPr>
          <a:xfrm>
            <a:off x="1350498" y="-54"/>
            <a:ext cx="10841503"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sz="1800">
              <a:solidFill>
                <a:prstClr val="white"/>
              </a:solidFill>
            </a:endParaRPr>
          </a:p>
        </p:txBody>
      </p:sp>
      <p:sp>
        <p:nvSpPr>
          <p:cNvPr id="5" name="Title Placeholder 4"/>
          <p:cNvSpPr>
            <a:spLocks noGrp="1"/>
          </p:cNvSpPr>
          <p:nvPr>
            <p:ph type="title"/>
          </p:nvPr>
        </p:nvSpPr>
        <p:spPr>
          <a:xfrm>
            <a:off x="1914144" y="274638"/>
            <a:ext cx="999744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914144" y="1447800"/>
            <a:ext cx="999744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4775200" y="6305550"/>
            <a:ext cx="28448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6FBC91-7B1F-4954-86A6-ECDA7FB95326}" type="datetimeFigureOut">
              <a:rPr lang="en-US" smtClean="0">
                <a:solidFill>
                  <a:srgbClr val="EAEBDE">
                    <a:shade val="50000"/>
                    <a:satMod val="200000"/>
                  </a:srgbClr>
                </a:solidFill>
              </a:rPr>
              <a:pPr/>
              <a:t>4/1/2015</a:t>
            </a:fld>
            <a:endParaRPr lang="en-US" dirty="0">
              <a:solidFill>
                <a:srgbClr val="EAEBDE">
                  <a:shade val="50000"/>
                  <a:satMod val="200000"/>
                </a:srgbClr>
              </a:solidFill>
            </a:endParaRPr>
          </a:p>
        </p:txBody>
      </p:sp>
      <p:sp>
        <p:nvSpPr>
          <p:cNvPr id="10" name="Footer Placeholder 9"/>
          <p:cNvSpPr>
            <a:spLocks noGrp="1"/>
          </p:cNvSpPr>
          <p:nvPr>
            <p:ph type="ftr" sz="quarter" idx="3"/>
          </p:nvPr>
        </p:nvSpPr>
        <p:spPr>
          <a:xfrm>
            <a:off x="7620000" y="6305550"/>
            <a:ext cx="38608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solidFill>
                <a:srgbClr val="EAEBDE">
                  <a:shade val="50000"/>
                  <a:satMod val="200000"/>
                </a:srgbClr>
              </a:solidFill>
            </a:endParaRPr>
          </a:p>
        </p:txBody>
      </p:sp>
      <p:sp>
        <p:nvSpPr>
          <p:cNvPr id="22" name="Slide Number Placeholder 21"/>
          <p:cNvSpPr>
            <a:spLocks noGrp="1"/>
          </p:cNvSpPr>
          <p:nvPr>
            <p:ph type="sldNum" sz="quarter" idx="4"/>
          </p:nvPr>
        </p:nvSpPr>
        <p:spPr>
          <a:xfrm>
            <a:off x="11484864" y="6305550"/>
            <a:ext cx="6096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44BCA142-A5E8-4BD0-AF05-15A70966AD19}" type="slidenum">
              <a:rPr lang="en-US" smtClean="0">
                <a:solidFill>
                  <a:srgbClr val="EAEBDE">
                    <a:shade val="50000"/>
                    <a:satMod val="200000"/>
                  </a:srgbClr>
                </a:solidFill>
              </a:rPr>
              <a:pPr/>
              <a:t>‹#›</a:t>
            </a:fld>
            <a:endParaRPr lang="en-US" dirty="0">
              <a:solidFill>
                <a:srgbClr val="EAEBDE">
                  <a:shade val="50000"/>
                  <a:satMod val="200000"/>
                </a:srgbClr>
              </a:solidFill>
            </a:endParaRPr>
          </a:p>
        </p:txBody>
      </p:sp>
      <p:sp>
        <p:nvSpPr>
          <p:cNvPr id="15" name="Rectangle 14"/>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sz="1800">
              <a:solidFill>
                <a:prstClr val="white"/>
              </a:solidFill>
            </a:endParaRPr>
          </a:p>
        </p:txBody>
      </p:sp>
    </p:spTree>
    <p:extLst>
      <p:ext uri="{BB962C8B-B14F-4D97-AF65-F5344CB8AC3E}">
        <p14:creationId xmlns:p14="http://schemas.microsoft.com/office/powerpoint/2010/main" val="285398547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1087902" y="-815922"/>
            <a:ext cx="2185183"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sz="1800">
              <a:solidFill>
                <a:prstClr val="white"/>
              </a:solidFill>
            </a:endParaRPr>
          </a:p>
        </p:txBody>
      </p:sp>
      <p:sp>
        <p:nvSpPr>
          <p:cNvPr id="8" name="Oval 7"/>
          <p:cNvSpPr/>
          <p:nvPr/>
        </p:nvSpPr>
        <p:spPr>
          <a:xfrm>
            <a:off x="225089" y="21103"/>
            <a:ext cx="2269588"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sz="1800">
              <a:solidFill>
                <a:prstClr val="white"/>
              </a:solidFill>
            </a:endParaRPr>
          </a:p>
        </p:txBody>
      </p:sp>
      <p:sp>
        <p:nvSpPr>
          <p:cNvPr id="11" name="Donut 10"/>
          <p:cNvSpPr/>
          <p:nvPr/>
        </p:nvSpPr>
        <p:spPr>
          <a:xfrm rot="2315675">
            <a:off x="243842" y="1055077"/>
            <a:ext cx="1500956"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sz="1800">
              <a:solidFill>
                <a:prstClr val="white"/>
              </a:solidFill>
            </a:endParaRPr>
          </a:p>
        </p:txBody>
      </p:sp>
      <p:sp>
        <p:nvSpPr>
          <p:cNvPr id="12" name="Rectangle 11"/>
          <p:cNvSpPr/>
          <p:nvPr/>
        </p:nvSpPr>
        <p:spPr>
          <a:xfrm>
            <a:off x="1350498" y="-54"/>
            <a:ext cx="10841503"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sz="1800">
              <a:solidFill>
                <a:prstClr val="white"/>
              </a:solidFill>
            </a:endParaRPr>
          </a:p>
        </p:txBody>
      </p:sp>
      <p:sp>
        <p:nvSpPr>
          <p:cNvPr id="5" name="Title Placeholder 4"/>
          <p:cNvSpPr>
            <a:spLocks noGrp="1"/>
          </p:cNvSpPr>
          <p:nvPr>
            <p:ph type="title"/>
          </p:nvPr>
        </p:nvSpPr>
        <p:spPr>
          <a:xfrm>
            <a:off x="1914144" y="274638"/>
            <a:ext cx="999744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914144" y="1447800"/>
            <a:ext cx="999744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4775200" y="6305550"/>
            <a:ext cx="28448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6FBC91-7B1F-4954-86A6-ECDA7FB95326}" type="datetimeFigureOut">
              <a:rPr lang="en-US" smtClean="0">
                <a:solidFill>
                  <a:srgbClr val="EAEBDE">
                    <a:shade val="50000"/>
                    <a:satMod val="200000"/>
                  </a:srgbClr>
                </a:solidFill>
              </a:rPr>
              <a:pPr/>
              <a:t>4/1/2015</a:t>
            </a:fld>
            <a:endParaRPr lang="en-US" dirty="0">
              <a:solidFill>
                <a:srgbClr val="EAEBDE">
                  <a:shade val="50000"/>
                  <a:satMod val="200000"/>
                </a:srgbClr>
              </a:solidFill>
            </a:endParaRPr>
          </a:p>
        </p:txBody>
      </p:sp>
      <p:sp>
        <p:nvSpPr>
          <p:cNvPr id="10" name="Footer Placeholder 9"/>
          <p:cNvSpPr>
            <a:spLocks noGrp="1"/>
          </p:cNvSpPr>
          <p:nvPr>
            <p:ph type="ftr" sz="quarter" idx="3"/>
          </p:nvPr>
        </p:nvSpPr>
        <p:spPr>
          <a:xfrm>
            <a:off x="7620000" y="6305550"/>
            <a:ext cx="38608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solidFill>
                <a:srgbClr val="EAEBDE">
                  <a:shade val="50000"/>
                  <a:satMod val="200000"/>
                </a:srgbClr>
              </a:solidFill>
            </a:endParaRPr>
          </a:p>
        </p:txBody>
      </p:sp>
      <p:sp>
        <p:nvSpPr>
          <p:cNvPr id="22" name="Slide Number Placeholder 21"/>
          <p:cNvSpPr>
            <a:spLocks noGrp="1"/>
          </p:cNvSpPr>
          <p:nvPr>
            <p:ph type="sldNum" sz="quarter" idx="4"/>
          </p:nvPr>
        </p:nvSpPr>
        <p:spPr>
          <a:xfrm>
            <a:off x="11484864" y="6305550"/>
            <a:ext cx="6096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44BCA142-A5E8-4BD0-AF05-15A70966AD19}" type="slidenum">
              <a:rPr lang="en-US" smtClean="0">
                <a:solidFill>
                  <a:srgbClr val="EAEBDE">
                    <a:shade val="50000"/>
                    <a:satMod val="200000"/>
                  </a:srgbClr>
                </a:solidFill>
              </a:rPr>
              <a:pPr/>
              <a:t>‹#›</a:t>
            </a:fld>
            <a:endParaRPr lang="en-US" dirty="0">
              <a:solidFill>
                <a:srgbClr val="EAEBDE">
                  <a:shade val="50000"/>
                  <a:satMod val="200000"/>
                </a:srgbClr>
              </a:solidFill>
            </a:endParaRPr>
          </a:p>
        </p:txBody>
      </p:sp>
      <p:sp>
        <p:nvSpPr>
          <p:cNvPr id="15" name="Rectangle 14"/>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sz="1800">
              <a:solidFill>
                <a:prstClr val="white"/>
              </a:solidFill>
            </a:endParaRPr>
          </a:p>
        </p:txBody>
      </p:sp>
    </p:spTree>
    <p:extLst>
      <p:ext uri="{BB962C8B-B14F-4D97-AF65-F5344CB8AC3E}">
        <p14:creationId xmlns:p14="http://schemas.microsoft.com/office/powerpoint/2010/main" val="71986968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3.xml"/><Relationship Id="rId1" Type="http://schemas.openxmlformats.org/officeDocument/2006/relationships/themeOverride" Target="../theme/themeOverride10.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11.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1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13.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14.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15.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16.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17.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18.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19.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20.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21.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22.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23.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24.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25.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26.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27.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28.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29.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3.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30.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5.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6.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8.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5660" y="2039044"/>
            <a:ext cx="9997440" cy="1760224"/>
          </a:xfrm>
        </p:spPr>
        <p:txBody>
          <a:bodyPr>
            <a:normAutofit/>
          </a:bodyPr>
          <a:lstStyle/>
          <a:p>
            <a:r>
              <a:rPr lang="en-US" dirty="0" smtClean="0"/>
              <a:t>Ecology </a:t>
            </a:r>
            <a:r>
              <a:rPr lang="en-US" dirty="0" smtClean="0"/>
              <a:t>– Review</a:t>
            </a:r>
            <a:br>
              <a:rPr lang="en-US" dirty="0" smtClean="0"/>
            </a:br>
            <a:r>
              <a:rPr lang="en-US" dirty="0" smtClean="0"/>
              <a:t>Unit 7</a:t>
            </a:r>
            <a:endParaRPr lang="en-US" dirty="0"/>
          </a:p>
        </p:txBody>
      </p:sp>
    </p:spTree>
    <p:extLst>
      <p:ext uri="{BB962C8B-B14F-4D97-AF65-F5344CB8AC3E}">
        <p14:creationId xmlns:p14="http://schemas.microsoft.com/office/powerpoint/2010/main" val="1120606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Ecology</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8.A reduction in which of these would lead to a decrease in </a:t>
            </a:r>
            <a:r>
              <a:rPr lang="en-US" u="sng" dirty="0" smtClean="0"/>
              <a:t>all</a:t>
            </a:r>
            <a:r>
              <a:rPr lang="en-US" dirty="0" smtClean="0"/>
              <a:t> the other populations in the web?</a:t>
            </a:r>
          </a:p>
          <a:p>
            <a:pPr marL="514350" indent="-514350">
              <a:buAutoNum type="alphaUcPeriod"/>
            </a:pPr>
            <a:r>
              <a:rPr lang="en-US" dirty="0" smtClean="0"/>
              <a:t>Coyote</a:t>
            </a:r>
          </a:p>
          <a:p>
            <a:pPr marL="514350" indent="-514350">
              <a:buAutoNum type="alphaUcPeriod"/>
            </a:pPr>
            <a:r>
              <a:rPr lang="en-US" dirty="0" smtClean="0"/>
              <a:t>Grass</a:t>
            </a:r>
          </a:p>
          <a:p>
            <a:pPr marL="514350" indent="-514350">
              <a:buAutoNum type="alphaUcPeriod"/>
            </a:pPr>
            <a:r>
              <a:rPr lang="en-US" dirty="0" smtClean="0"/>
              <a:t>Grasshoppers</a:t>
            </a:r>
          </a:p>
          <a:p>
            <a:pPr marL="514350" indent="-514350">
              <a:buAutoNum type="alphaUcPeriod"/>
            </a:pPr>
            <a:r>
              <a:rPr lang="en-US" dirty="0" smtClean="0"/>
              <a:t>Snake </a:t>
            </a:r>
          </a:p>
        </p:txBody>
      </p:sp>
      <p:pic>
        <p:nvPicPr>
          <p:cNvPr id="5122" name="Picture 2" descr="D:\DCIM\108___04\IMG_1006.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77611" y="2819400"/>
            <a:ext cx="5152290" cy="38640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54524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Ecology</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9.The gopher snake uses its glottis to produce a hiss that sounds similar to a rattlesnake’s rattle. What is the </a:t>
            </a:r>
            <a:r>
              <a:rPr lang="en-US" u="sng" dirty="0" smtClean="0"/>
              <a:t>most likely</a:t>
            </a:r>
            <a:r>
              <a:rPr lang="en-US" dirty="0" smtClean="0"/>
              <a:t> reason a  gopher snake would do this?</a:t>
            </a:r>
          </a:p>
          <a:p>
            <a:pPr marL="514350" indent="-514350">
              <a:buAutoNum type="alphaUcPeriod"/>
            </a:pPr>
            <a:r>
              <a:rPr lang="en-US" dirty="0" smtClean="0"/>
              <a:t>To attract prey</a:t>
            </a:r>
          </a:p>
          <a:p>
            <a:pPr marL="514350" indent="-514350">
              <a:buAutoNum type="alphaUcPeriod"/>
            </a:pPr>
            <a:r>
              <a:rPr lang="en-US" dirty="0" smtClean="0"/>
              <a:t>To attract a mate</a:t>
            </a:r>
          </a:p>
          <a:p>
            <a:pPr marL="514350" indent="-514350">
              <a:buAutoNum type="alphaUcPeriod"/>
            </a:pPr>
            <a:r>
              <a:rPr lang="en-US" dirty="0" smtClean="0"/>
              <a:t>To confuse predators</a:t>
            </a:r>
          </a:p>
          <a:p>
            <a:pPr marL="514350" indent="-514350">
              <a:buAutoNum type="alphaUcPeriod"/>
            </a:pPr>
            <a:r>
              <a:rPr lang="en-US" dirty="0" smtClean="0"/>
              <a:t>To increase adrenaline flow</a:t>
            </a:r>
          </a:p>
        </p:txBody>
      </p:sp>
    </p:spTree>
    <p:extLst>
      <p:ext uri="{BB962C8B-B14F-4D97-AF65-F5344CB8AC3E}">
        <p14:creationId xmlns:p14="http://schemas.microsoft.com/office/powerpoint/2010/main" val="857218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Ecology</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10.A population of salamanders that live in a river require clear, fresh water to survive. A flood causes tons of sediment to be suspended in the water. Which of these </a:t>
            </a:r>
            <a:r>
              <a:rPr lang="en-US" u="sng" dirty="0" smtClean="0"/>
              <a:t>most likely</a:t>
            </a:r>
            <a:r>
              <a:rPr lang="en-US" dirty="0" smtClean="0"/>
              <a:t> will happen to the salamander population?</a:t>
            </a:r>
          </a:p>
          <a:p>
            <a:pPr marL="514350" indent="-514350">
              <a:buAutoNum type="alphaUcPeriod"/>
            </a:pPr>
            <a:r>
              <a:rPr lang="en-US" dirty="0" smtClean="0"/>
              <a:t>The salamanders will adapt to life on land.</a:t>
            </a:r>
          </a:p>
          <a:p>
            <a:pPr marL="514350" indent="-514350">
              <a:buAutoNum type="alphaUcPeriod"/>
            </a:pPr>
            <a:r>
              <a:rPr lang="en-US" dirty="0" smtClean="0"/>
              <a:t>The salamanders will move to another river.</a:t>
            </a:r>
          </a:p>
          <a:p>
            <a:pPr marL="514350" indent="-514350">
              <a:buAutoNum type="alphaUcPeriod"/>
            </a:pPr>
            <a:r>
              <a:rPr lang="en-US" dirty="0" smtClean="0"/>
              <a:t>The salamanders will adapt to living in the muddy water.</a:t>
            </a:r>
          </a:p>
          <a:p>
            <a:pPr marL="514350" indent="-514350">
              <a:buAutoNum type="alphaUcPeriod"/>
            </a:pPr>
            <a:r>
              <a:rPr lang="en-US" dirty="0" smtClean="0"/>
              <a:t>The salamanders will decrease in number because of the water quality.</a:t>
            </a:r>
          </a:p>
        </p:txBody>
      </p:sp>
    </p:spTree>
    <p:extLst>
      <p:ext uri="{BB962C8B-B14F-4D97-AF65-F5344CB8AC3E}">
        <p14:creationId xmlns:p14="http://schemas.microsoft.com/office/powerpoint/2010/main" val="4221464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Ecology</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11.The  papaya </a:t>
            </a:r>
            <a:r>
              <a:rPr lang="en-US" dirty="0" err="1" smtClean="0"/>
              <a:t>mealybug</a:t>
            </a:r>
            <a:r>
              <a:rPr lang="en-US" dirty="0" smtClean="0"/>
              <a:t> is a pest that poses a threat to many tropical plants. Which fate of the </a:t>
            </a:r>
            <a:r>
              <a:rPr lang="en-US" dirty="0" err="1" smtClean="0"/>
              <a:t>mealybug</a:t>
            </a:r>
            <a:r>
              <a:rPr lang="en-US" dirty="0" smtClean="0"/>
              <a:t> would result from the inability of the species to reproduce</a:t>
            </a:r>
          </a:p>
          <a:p>
            <a:pPr marL="514350" indent="-514350">
              <a:buAutoNum type="alphaUcPeriod"/>
            </a:pPr>
            <a:r>
              <a:rPr lang="en-US" dirty="0" smtClean="0"/>
              <a:t>The species would mutate.</a:t>
            </a:r>
          </a:p>
          <a:p>
            <a:pPr marL="514350" indent="-514350">
              <a:buAutoNum type="alphaUcPeriod"/>
            </a:pPr>
            <a:r>
              <a:rPr lang="en-US" dirty="0" smtClean="0"/>
              <a:t>The species would increase.</a:t>
            </a:r>
          </a:p>
          <a:p>
            <a:pPr marL="514350" indent="-514350">
              <a:buAutoNum type="alphaUcPeriod"/>
            </a:pPr>
            <a:r>
              <a:rPr lang="en-US" dirty="0" smtClean="0"/>
              <a:t>The species would become extinct.</a:t>
            </a:r>
          </a:p>
          <a:p>
            <a:pPr marL="514350" indent="-514350">
              <a:buAutoNum type="alphaUcPeriod"/>
            </a:pPr>
            <a:r>
              <a:rPr lang="en-US" dirty="0" smtClean="0"/>
              <a:t>The species would continue to thrive.</a:t>
            </a:r>
          </a:p>
        </p:txBody>
      </p:sp>
    </p:spTree>
    <p:extLst>
      <p:ext uri="{BB962C8B-B14F-4D97-AF65-F5344CB8AC3E}">
        <p14:creationId xmlns:p14="http://schemas.microsoft.com/office/powerpoint/2010/main" val="28728391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Ecology</a:t>
            </a:r>
            <a:endParaRPr lang="en-US" dirty="0"/>
          </a:p>
        </p:txBody>
      </p:sp>
      <p:sp>
        <p:nvSpPr>
          <p:cNvPr id="3" name="Content Placeholder 2"/>
          <p:cNvSpPr>
            <a:spLocks noGrp="1"/>
          </p:cNvSpPr>
          <p:nvPr>
            <p:ph idx="1"/>
          </p:nvPr>
        </p:nvSpPr>
        <p:spPr>
          <a:xfrm>
            <a:off x="2959608" y="1447800"/>
            <a:ext cx="7498080" cy="5410200"/>
          </a:xfrm>
        </p:spPr>
        <p:txBody>
          <a:bodyPr>
            <a:normAutofit fontScale="85000" lnSpcReduction="20000"/>
          </a:bodyPr>
          <a:lstStyle/>
          <a:p>
            <a:pPr marL="0" indent="0">
              <a:buNone/>
            </a:pPr>
            <a:r>
              <a:rPr lang="en-US" dirty="0" smtClean="0"/>
              <a:t>12.Polar bears swim across large expanses of ocean while hunting for seals, their main source of food. The bears use sea ice as resting spots during their long swims. However, the sea ice is rapidly melting as a result of global warming. Which statement describes what</a:t>
            </a:r>
            <a:r>
              <a:rPr lang="en-US" dirty="0"/>
              <a:t> </a:t>
            </a:r>
            <a:r>
              <a:rPr lang="en-US" u="sng" dirty="0" smtClean="0"/>
              <a:t>most likely</a:t>
            </a:r>
            <a:r>
              <a:rPr lang="en-US" dirty="0"/>
              <a:t> </a:t>
            </a:r>
            <a:r>
              <a:rPr lang="en-US" dirty="0" smtClean="0"/>
              <a:t>will happen if global warming continues at its present rate?</a:t>
            </a:r>
          </a:p>
          <a:p>
            <a:pPr marL="514350" indent="-514350">
              <a:buAutoNum type="alphaUcPeriod"/>
            </a:pPr>
            <a:r>
              <a:rPr lang="en-US" dirty="0" smtClean="0"/>
              <a:t>Polar bear and seal populations will both increase.</a:t>
            </a:r>
          </a:p>
          <a:p>
            <a:pPr marL="514350" indent="-514350">
              <a:buAutoNum type="alphaUcPeriod"/>
            </a:pPr>
            <a:r>
              <a:rPr lang="en-US" dirty="0" smtClean="0"/>
              <a:t>Polar bear populations will decrease, and seal populations will increase.</a:t>
            </a:r>
          </a:p>
          <a:p>
            <a:pPr marL="514350" indent="-514350">
              <a:buAutoNum type="alphaUcPeriod"/>
            </a:pPr>
            <a:r>
              <a:rPr lang="en-US" dirty="0" smtClean="0"/>
              <a:t>Polar bear populations will increase, and seal populations will decrease.</a:t>
            </a:r>
          </a:p>
          <a:p>
            <a:pPr marL="514350" indent="-514350">
              <a:buAutoNum type="alphaUcPeriod"/>
            </a:pPr>
            <a:r>
              <a:rPr lang="en-US" dirty="0" smtClean="0"/>
              <a:t>Polar bear populations will decrease, and seal populations will remain the same.</a:t>
            </a:r>
          </a:p>
        </p:txBody>
      </p:sp>
    </p:spTree>
    <p:extLst>
      <p:ext uri="{BB962C8B-B14F-4D97-AF65-F5344CB8AC3E}">
        <p14:creationId xmlns:p14="http://schemas.microsoft.com/office/powerpoint/2010/main" val="24760392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Ecology</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13.The loss of habitat in a forest region has caused some plant species to become extinct, while others survive. The process by which some plant species survive and others do not in a changing environment is </a:t>
            </a:r>
            <a:r>
              <a:rPr lang="en-US" u="sng" dirty="0" smtClean="0"/>
              <a:t>best</a:t>
            </a:r>
            <a:r>
              <a:rPr lang="en-US" dirty="0" smtClean="0"/>
              <a:t> explained by</a:t>
            </a:r>
          </a:p>
          <a:p>
            <a:pPr marL="514350" indent="-514350">
              <a:buAutoNum type="alphaUcPeriod"/>
            </a:pPr>
            <a:r>
              <a:rPr lang="en-US" dirty="0" smtClean="0"/>
              <a:t>Natural selection</a:t>
            </a:r>
          </a:p>
          <a:p>
            <a:pPr marL="514350" indent="-514350">
              <a:buAutoNum type="alphaUcPeriod"/>
            </a:pPr>
            <a:r>
              <a:rPr lang="en-US" dirty="0" smtClean="0"/>
              <a:t>Law of segregation</a:t>
            </a:r>
          </a:p>
          <a:p>
            <a:pPr marL="514350" indent="-514350">
              <a:buAutoNum type="alphaUcPeriod"/>
            </a:pPr>
            <a:r>
              <a:rPr lang="en-US" dirty="0" smtClean="0"/>
              <a:t>Biological magnification</a:t>
            </a:r>
          </a:p>
          <a:p>
            <a:pPr marL="514350" indent="-514350">
              <a:buAutoNum type="alphaUcPeriod"/>
            </a:pPr>
            <a:r>
              <a:rPr lang="en-US" dirty="0" smtClean="0"/>
              <a:t>Alternation of generations</a:t>
            </a:r>
          </a:p>
        </p:txBody>
      </p:sp>
    </p:spTree>
    <p:extLst>
      <p:ext uri="{BB962C8B-B14F-4D97-AF65-F5344CB8AC3E}">
        <p14:creationId xmlns:p14="http://schemas.microsoft.com/office/powerpoint/2010/main" val="19402568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Ecology</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14.A forest fire destroys the majority of the trees in a state park. Which effect will this </a:t>
            </a:r>
            <a:r>
              <a:rPr lang="en-US" u="sng" dirty="0" smtClean="0"/>
              <a:t>most likely</a:t>
            </a:r>
            <a:r>
              <a:rPr lang="en-US" dirty="0" smtClean="0"/>
              <a:t> have on secondary consumers in that ecosystem?</a:t>
            </a:r>
          </a:p>
          <a:p>
            <a:pPr marL="514350" indent="-514350">
              <a:buAutoNum type="alphaUcPeriod"/>
            </a:pPr>
            <a:r>
              <a:rPr lang="en-US" dirty="0" smtClean="0"/>
              <a:t>The  amount of available energy will increase because there will be fewer predators in the forest.</a:t>
            </a:r>
          </a:p>
          <a:p>
            <a:pPr marL="514350" indent="-514350">
              <a:buAutoNum type="alphaUcPeriod"/>
            </a:pPr>
            <a:r>
              <a:rPr lang="en-US" dirty="0" smtClean="0"/>
              <a:t>The amount of available energy will increase because there will be less competition from producers.</a:t>
            </a:r>
          </a:p>
          <a:p>
            <a:pPr marL="514350" indent="-514350">
              <a:buAutoNum type="alphaUcPeriod"/>
            </a:pPr>
            <a:r>
              <a:rPr lang="en-US" dirty="0" smtClean="0"/>
              <a:t>The amount of available energy will decrease because fewer primary consumers will survive the lack of vegetation.</a:t>
            </a:r>
          </a:p>
          <a:p>
            <a:pPr marL="514350" indent="-514350">
              <a:buAutoNum type="alphaUcPeriod"/>
            </a:pPr>
            <a:r>
              <a:rPr lang="en-US" dirty="0" smtClean="0"/>
              <a:t>The amount of available  energy will remain constant because secondary consumers are not reliant on primary consumers.</a:t>
            </a:r>
          </a:p>
        </p:txBody>
      </p:sp>
    </p:spTree>
    <p:extLst>
      <p:ext uri="{BB962C8B-B14F-4D97-AF65-F5344CB8AC3E}">
        <p14:creationId xmlns:p14="http://schemas.microsoft.com/office/powerpoint/2010/main" val="18999511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59608" y="304800"/>
            <a:ext cx="7498080" cy="6400800"/>
          </a:xfrm>
        </p:spPr>
        <p:txBody>
          <a:bodyPr>
            <a:noAutofit/>
          </a:bodyPr>
          <a:lstStyle/>
          <a:p>
            <a:pPr marL="0" indent="0">
              <a:buNone/>
            </a:pPr>
            <a:r>
              <a:rPr lang="en-US" sz="2400" dirty="0"/>
              <a:t>15.A new species of snake was introduced to a tropical region. Scientists then noticed a steady decline in the presence of field mice and an increase in the number of snakes. Which of these is the </a:t>
            </a:r>
            <a:r>
              <a:rPr lang="en-US" sz="2400" u="sng" dirty="0"/>
              <a:t>most likely</a:t>
            </a:r>
            <a:r>
              <a:rPr lang="en-US" sz="2400" dirty="0"/>
              <a:t> explanation about why the population size of each animal changed?</a:t>
            </a:r>
          </a:p>
          <a:p>
            <a:pPr marL="514350" indent="-514350">
              <a:buAutoNum type="alphaUcPeriod"/>
            </a:pPr>
            <a:r>
              <a:rPr lang="en-US" sz="2400" dirty="0"/>
              <a:t>The snakes introduced to the region dominated the habitat, forcing the mice to find another place to live.</a:t>
            </a:r>
          </a:p>
          <a:p>
            <a:pPr marL="514350" indent="-514350">
              <a:buAutoNum type="alphaUcPeriod"/>
            </a:pPr>
            <a:r>
              <a:rPr lang="en-US" sz="2400" dirty="0"/>
              <a:t>The mice became prey to the introduced snakes, allowing the snake population to increase but decreasing the mice population.</a:t>
            </a:r>
          </a:p>
          <a:p>
            <a:pPr marL="514350" indent="-514350">
              <a:buAutoNum type="alphaUcPeriod"/>
            </a:pPr>
            <a:r>
              <a:rPr lang="en-US" sz="2400" dirty="0"/>
              <a:t>The snakes introduced to the region competed with the mice for food, allowing the snake population to increase but decreasing the mice population.</a:t>
            </a:r>
          </a:p>
          <a:p>
            <a:pPr marL="514350" indent="-514350">
              <a:buAutoNum type="alphaUcPeriod"/>
            </a:pPr>
            <a:r>
              <a:rPr lang="en-US" sz="2400" dirty="0"/>
              <a:t>The people in the surrounding area set traps that killed the mice, allowing the snakes to live without any predators and therefore to increase in number.</a:t>
            </a:r>
          </a:p>
        </p:txBody>
      </p:sp>
    </p:spTree>
    <p:extLst>
      <p:ext uri="{BB962C8B-B14F-4D97-AF65-F5344CB8AC3E}">
        <p14:creationId xmlns:p14="http://schemas.microsoft.com/office/powerpoint/2010/main" val="11241309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Ecology</a:t>
            </a:r>
            <a:endParaRPr lang="en-US" dirty="0"/>
          </a:p>
        </p:txBody>
      </p:sp>
      <p:sp>
        <p:nvSpPr>
          <p:cNvPr id="3" name="Content Placeholder 2"/>
          <p:cNvSpPr>
            <a:spLocks noGrp="1"/>
          </p:cNvSpPr>
          <p:nvPr>
            <p:ph idx="1"/>
          </p:nvPr>
        </p:nvSpPr>
        <p:spPr/>
        <p:txBody>
          <a:bodyPr>
            <a:noAutofit/>
          </a:bodyPr>
          <a:lstStyle/>
          <a:p>
            <a:pPr marL="0" indent="0">
              <a:buNone/>
            </a:pPr>
            <a:r>
              <a:rPr lang="en-US" sz="2800" dirty="0"/>
              <a:t>16.Which of these </a:t>
            </a:r>
            <a:r>
              <a:rPr lang="en-US" sz="2800" u="sng" dirty="0"/>
              <a:t>best</a:t>
            </a:r>
            <a:r>
              <a:rPr lang="en-US" sz="2800" dirty="0"/>
              <a:t> describes mutualism?</a:t>
            </a:r>
          </a:p>
          <a:p>
            <a:pPr marL="457200" indent="-457200">
              <a:buAutoNum type="alphaUcPeriod"/>
            </a:pPr>
            <a:r>
              <a:rPr lang="en-US" sz="2800" dirty="0"/>
              <a:t>A relationship between two species where both species benefit.</a:t>
            </a:r>
          </a:p>
          <a:p>
            <a:pPr marL="457200" indent="-457200">
              <a:buAutoNum type="alphaUcPeriod"/>
            </a:pPr>
            <a:r>
              <a:rPr lang="en-US" sz="2800" dirty="0"/>
              <a:t>A </a:t>
            </a:r>
            <a:r>
              <a:rPr lang="en-US" sz="2800" dirty="0"/>
              <a:t>relationship between two species </a:t>
            </a:r>
            <a:r>
              <a:rPr lang="en-US" sz="2800" dirty="0"/>
              <a:t>where neither species benefits</a:t>
            </a:r>
          </a:p>
          <a:p>
            <a:pPr marL="457200" indent="-457200">
              <a:buAutoNum type="alphaUcPeriod"/>
            </a:pPr>
            <a:r>
              <a:rPr lang="en-US" sz="2800" dirty="0"/>
              <a:t>A relationship between two species </a:t>
            </a:r>
            <a:r>
              <a:rPr lang="en-US" sz="2800" dirty="0"/>
              <a:t>where one species benefits and the other is not affected</a:t>
            </a:r>
          </a:p>
          <a:p>
            <a:pPr marL="457200" indent="-457200">
              <a:buAutoNum type="alphaUcPeriod"/>
            </a:pPr>
            <a:r>
              <a:rPr lang="en-US" sz="2800" dirty="0"/>
              <a:t>A relationship between two species </a:t>
            </a:r>
            <a:r>
              <a:rPr lang="en-US" sz="2800" dirty="0"/>
              <a:t>where one species  benefits and the other species is harmed</a:t>
            </a:r>
          </a:p>
          <a:p>
            <a:pPr marL="457200" indent="-457200">
              <a:buAutoNum type="alphaUcPeriod"/>
            </a:pPr>
            <a:endParaRPr lang="en-US" sz="2400" dirty="0"/>
          </a:p>
        </p:txBody>
      </p:sp>
    </p:spTree>
    <p:extLst>
      <p:ext uri="{BB962C8B-B14F-4D97-AF65-F5344CB8AC3E}">
        <p14:creationId xmlns:p14="http://schemas.microsoft.com/office/powerpoint/2010/main" val="15875028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Ecology</a:t>
            </a:r>
            <a:endParaRPr lang="en-US" dirty="0"/>
          </a:p>
        </p:txBody>
      </p:sp>
      <p:sp>
        <p:nvSpPr>
          <p:cNvPr id="3" name="Content Placeholder 2"/>
          <p:cNvSpPr>
            <a:spLocks noGrp="1"/>
          </p:cNvSpPr>
          <p:nvPr>
            <p:ph idx="1"/>
          </p:nvPr>
        </p:nvSpPr>
        <p:spPr/>
        <p:txBody>
          <a:bodyPr>
            <a:noAutofit/>
          </a:bodyPr>
          <a:lstStyle/>
          <a:p>
            <a:pPr marL="0" indent="0">
              <a:buNone/>
            </a:pPr>
            <a:r>
              <a:rPr lang="en-US" sz="2800" dirty="0"/>
              <a:t>17.Which </a:t>
            </a:r>
            <a:r>
              <a:rPr lang="en-US" sz="2800" u="sng" dirty="0"/>
              <a:t>abiotic </a:t>
            </a:r>
            <a:r>
              <a:rPr lang="en-US" sz="2800" dirty="0"/>
              <a:t> </a:t>
            </a:r>
            <a:r>
              <a:rPr lang="en-US" sz="2800" dirty="0"/>
              <a:t>factor limits the altitude at which plants can grow?</a:t>
            </a:r>
          </a:p>
          <a:p>
            <a:pPr marL="457200" indent="-457200">
              <a:buAutoNum type="alphaUcPeriod"/>
            </a:pPr>
            <a:r>
              <a:rPr lang="en-US" sz="2800" dirty="0"/>
              <a:t>The presence of a parasite</a:t>
            </a:r>
          </a:p>
          <a:p>
            <a:pPr marL="457200" indent="-457200">
              <a:buAutoNum type="alphaUcPeriod"/>
            </a:pPr>
            <a:r>
              <a:rPr lang="en-US" sz="2800" dirty="0"/>
              <a:t>The temperature of the area</a:t>
            </a:r>
          </a:p>
          <a:p>
            <a:pPr marL="457200" indent="-457200">
              <a:buAutoNum type="alphaUcPeriod"/>
            </a:pPr>
            <a:r>
              <a:rPr lang="en-US" sz="2800" dirty="0"/>
              <a:t>The presence of herbivorous animals</a:t>
            </a:r>
          </a:p>
          <a:p>
            <a:pPr marL="457200" indent="-457200">
              <a:buAutoNum type="alphaUcPeriod"/>
            </a:pPr>
            <a:r>
              <a:rPr lang="en-US" sz="2800" dirty="0"/>
              <a:t>The concentration of microbes in the soil</a:t>
            </a:r>
          </a:p>
        </p:txBody>
      </p:sp>
    </p:spTree>
    <p:extLst>
      <p:ext uri="{BB962C8B-B14F-4D97-AF65-F5344CB8AC3E}">
        <p14:creationId xmlns:p14="http://schemas.microsoft.com/office/powerpoint/2010/main" val="41510508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Ecology - Review</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Population – Community – Ecosystem </a:t>
            </a:r>
          </a:p>
          <a:p>
            <a:pPr marL="0" indent="0">
              <a:buNone/>
            </a:pPr>
            <a:r>
              <a:rPr lang="en-US" dirty="0" smtClean="0"/>
              <a:t>Producer – Consumer – Decomposer </a:t>
            </a:r>
          </a:p>
          <a:p>
            <a:pPr marL="0" indent="0">
              <a:buNone/>
            </a:pPr>
            <a:r>
              <a:rPr lang="en-US" dirty="0" smtClean="0"/>
              <a:t>Heterotroph – Autotroph</a:t>
            </a:r>
          </a:p>
          <a:p>
            <a:pPr marL="0" indent="0">
              <a:buNone/>
            </a:pPr>
            <a:r>
              <a:rPr lang="en-US" dirty="0" smtClean="0"/>
              <a:t>10% Rule</a:t>
            </a:r>
          </a:p>
          <a:p>
            <a:pPr marL="0" indent="0">
              <a:buNone/>
            </a:pPr>
            <a:r>
              <a:rPr lang="en-US" dirty="0" smtClean="0"/>
              <a:t>Succession</a:t>
            </a:r>
          </a:p>
          <a:p>
            <a:pPr marL="0" indent="0">
              <a:buNone/>
            </a:pPr>
            <a:r>
              <a:rPr lang="en-US" dirty="0" smtClean="0"/>
              <a:t>Parasitism – Predation</a:t>
            </a:r>
          </a:p>
          <a:p>
            <a:pPr marL="0" indent="0">
              <a:buNone/>
            </a:pPr>
            <a:r>
              <a:rPr lang="en-US" dirty="0" smtClean="0"/>
              <a:t>Commensalism – Mutualism</a:t>
            </a:r>
          </a:p>
          <a:p>
            <a:pPr marL="0" indent="0">
              <a:buNone/>
            </a:pPr>
            <a:r>
              <a:rPr lang="en-US" dirty="0" smtClean="0"/>
              <a:t>Biotic – Abiotic Factors</a:t>
            </a:r>
          </a:p>
          <a:p>
            <a:pPr marL="0" indent="0">
              <a:buNone/>
            </a:pPr>
            <a:r>
              <a:rPr lang="en-US" dirty="0" smtClean="0"/>
              <a:t>Exponential – Logistic Growth</a:t>
            </a:r>
          </a:p>
          <a:p>
            <a:pPr marL="0" indent="0">
              <a:buNone/>
            </a:pPr>
            <a:r>
              <a:rPr lang="en-US" smtClean="0"/>
              <a:t>Carrying Capacity</a:t>
            </a:r>
            <a:endParaRPr lang="en-US" dirty="0" smtClean="0"/>
          </a:p>
          <a:p>
            <a:pPr marL="0" indent="0">
              <a:buNone/>
            </a:pPr>
            <a:r>
              <a:rPr lang="en-US" dirty="0" smtClean="0"/>
              <a:t>Natural Selection – Adaptation </a:t>
            </a:r>
          </a:p>
          <a:p>
            <a:pPr marL="0" indent="0">
              <a:buNone/>
            </a:pPr>
            <a:endParaRPr lang="en-US" dirty="0"/>
          </a:p>
        </p:txBody>
      </p:sp>
    </p:spTree>
    <p:extLst>
      <p:ext uri="{BB962C8B-B14F-4D97-AF65-F5344CB8AC3E}">
        <p14:creationId xmlns:p14="http://schemas.microsoft.com/office/powerpoint/2010/main" val="1644161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Ecology</a:t>
            </a:r>
            <a:endParaRPr lang="en-US" dirty="0"/>
          </a:p>
        </p:txBody>
      </p:sp>
      <p:sp>
        <p:nvSpPr>
          <p:cNvPr id="3" name="Content Placeholder 2"/>
          <p:cNvSpPr>
            <a:spLocks noGrp="1"/>
          </p:cNvSpPr>
          <p:nvPr>
            <p:ph idx="1"/>
          </p:nvPr>
        </p:nvSpPr>
        <p:spPr/>
        <p:txBody>
          <a:bodyPr>
            <a:noAutofit/>
          </a:bodyPr>
          <a:lstStyle/>
          <a:p>
            <a:pPr marL="0" indent="0">
              <a:buNone/>
            </a:pPr>
            <a:r>
              <a:rPr lang="en-US" sz="2400" dirty="0"/>
              <a:t>18.One species of Galapagos finches, the cactus finch, eats insects off cactus plants. A disease kill off most of the cacti in the Galapagos Islands. Which of these </a:t>
            </a:r>
            <a:r>
              <a:rPr lang="en-US" sz="2400" u="sng" dirty="0"/>
              <a:t>most likely</a:t>
            </a:r>
            <a:r>
              <a:rPr lang="en-US" sz="2400" dirty="0"/>
              <a:t> would happen to the carrying capacity of the island?</a:t>
            </a:r>
          </a:p>
          <a:p>
            <a:pPr marL="514350" indent="-514350">
              <a:buAutoNum type="alphaUcPeriod"/>
            </a:pPr>
            <a:r>
              <a:rPr lang="en-US" sz="2400" dirty="0"/>
              <a:t>It would increase a small amount since the insect population would decrease.</a:t>
            </a:r>
          </a:p>
          <a:p>
            <a:pPr marL="514350" indent="-514350">
              <a:buAutoNum type="alphaUcPeriod"/>
            </a:pPr>
            <a:r>
              <a:rPr lang="en-US" sz="2400" dirty="0"/>
              <a:t>It would remain about the same since the finches would change to a different diet.</a:t>
            </a:r>
          </a:p>
          <a:p>
            <a:pPr marL="514350" indent="-514350">
              <a:buAutoNum type="alphaUcPeriod"/>
            </a:pPr>
            <a:r>
              <a:rPr lang="en-US" sz="2400" dirty="0"/>
              <a:t>It would increase exponentially since the insects would have limited places to hide.</a:t>
            </a:r>
          </a:p>
          <a:p>
            <a:pPr marL="514350" indent="-514350">
              <a:buAutoNum type="alphaUcPeriod"/>
            </a:pPr>
            <a:r>
              <a:rPr lang="en-US" sz="2400" dirty="0"/>
              <a:t>It would decrease considerably since the finches are specifically adapted to their niche.  </a:t>
            </a:r>
          </a:p>
        </p:txBody>
      </p:sp>
    </p:spTree>
    <p:extLst>
      <p:ext uri="{BB962C8B-B14F-4D97-AF65-F5344CB8AC3E}">
        <p14:creationId xmlns:p14="http://schemas.microsoft.com/office/powerpoint/2010/main" val="36781163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Ecology</a:t>
            </a:r>
            <a:endParaRPr lang="en-US" dirty="0"/>
          </a:p>
        </p:txBody>
      </p:sp>
      <p:sp>
        <p:nvSpPr>
          <p:cNvPr id="3" name="Content Placeholder 2"/>
          <p:cNvSpPr>
            <a:spLocks noGrp="1"/>
          </p:cNvSpPr>
          <p:nvPr>
            <p:ph idx="1"/>
          </p:nvPr>
        </p:nvSpPr>
        <p:spPr/>
        <p:txBody>
          <a:bodyPr>
            <a:noAutofit/>
          </a:bodyPr>
          <a:lstStyle/>
          <a:p>
            <a:pPr marL="0" indent="0">
              <a:buNone/>
            </a:pPr>
            <a:r>
              <a:rPr lang="en-US" sz="2800" dirty="0"/>
              <a:t>19.What is the function of autotrophs in the carbon cycle?</a:t>
            </a:r>
          </a:p>
          <a:p>
            <a:pPr marL="457200" indent="-457200">
              <a:buAutoNum type="alphaUcPeriod"/>
            </a:pPr>
            <a:r>
              <a:rPr lang="en-US" sz="2800" dirty="0"/>
              <a:t>To use oxygen to produce glucose</a:t>
            </a:r>
          </a:p>
          <a:p>
            <a:pPr marL="457200" indent="-457200">
              <a:buAutoNum type="alphaUcPeriod"/>
            </a:pPr>
            <a:r>
              <a:rPr lang="en-US" sz="2800" dirty="0"/>
              <a:t>To take in excess water</a:t>
            </a:r>
          </a:p>
          <a:p>
            <a:pPr marL="457200" indent="-457200">
              <a:buAutoNum type="alphaUcPeriod"/>
            </a:pPr>
            <a:r>
              <a:rPr lang="en-US" sz="2800" dirty="0"/>
              <a:t>To use carbon dioxide to produce glucose</a:t>
            </a:r>
          </a:p>
          <a:p>
            <a:pPr marL="457200" indent="-457200">
              <a:buAutoNum type="alphaUcPeriod"/>
            </a:pPr>
            <a:r>
              <a:rPr lang="en-US" sz="2800" dirty="0"/>
              <a:t>To feed on herbivores</a:t>
            </a:r>
          </a:p>
        </p:txBody>
      </p:sp>
    </p:spTree>
    <p:extLst>
      <p:ext uri="{BB962C8B-B14F-4D97-AF65-F5344CB8AC3E}">
        <p14:creationId xmlns:p14="http://schemas.microsoft.com/office/powerpoint/2010/main" val="15627050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Ecology</a:t>
            </a:r>
            <a:endParaRPr lang="en-US" dirty="0"/>
          </a:p>
        </p:txBody>
      </p:sp>
      <p:sp>
        <p:nvSpPr>
          <p:cNvPr id="3" name="Content Placeholder 2"/>
          <p:cNvSpPr>
            <a:spLocks noGrp="1"/>
          </p:cNvSpPr>
          <p:nvPr>
            <p:ph idx="1"/>
          </p:nvPr>
        </p:nvSpPr>
        <p:spPr/>
        <p:txBody>
          <a:bodyPr>
            <a:noAutofit/>
          </a:bodyPr>
          <a:lstStyle/>
          <a:p>
            <a:pPr marL="0" indent="0">
              <a:buNone/>
            </a:pPr>
            <a:r>
              <a:rPr lang="en-US" sz="2800" dirty="0"/>
              <a:t>20.Two different populations of birds live in the same area and eat the same types of food. Which </a:t>
            </a:r>
            <a:r>
              <a:rPr lang="en-US" sz="2800" b="1" i="1" dirty="0"/>
              <a:t>most likely</a:t>
            </a:r>
            <a:r>
              <a:rPr lang="en-US" sz="2800" dirty="0"/>
              <a:t> describes the relationship between these two populations of birds?</a:t>
            </a:r>
          </a:p>
          <a:p>
            <a:pPr marL="514350" indent="-514350">
              <a:buAutoNum type="alphaUcPeriod"/>
            </a:pPr>
            <a:r>
              <a:rPr lang="en-US" sz="2800" dirty="0"/>
              <a:t>Competition</a:t>
            </a:r>
          </a:p>
          <a:p>
            <a:pPr marL="514350" indent="-514350">
              <a:buAutoNum type="alphaUcPeriod"/>
            </a:pPr>
            <a:r>
              <a:rPr lang="en-US" sz="2800" dirty="0"/>
              <a:t>Mutualism</a:t>
            </a:r>
          </a:p>
          <a:p>
            <a:pPr marL="514350" indent="-514350">
              <a:buAutoNum type="alphaUcPeriod"/>
            </a:pPr>
            <a:r>
              <a:rPr lang="en-US" sz="2800" dirty="0"/>
              <a:t>Parasitism</a:t>
            </a:r>
          </a:p>
          <a:p>
            <a:pPr marL="514350" indent="-514350">
              <a:buAutoNum type="alphaUcPeriod"/>
            </a:pPr>
            <a:r>
              <a:rPr lang="en-US" sz="2800" dirty="0"/>
              <a:t>Predator- Prey</a:t>
            </a:r>
          </a:p>
        </p:txBody>
      </p:sp>
    </p:spTree>
    <p:extLst>
      <p:ext uri="{BB962C8B-B14F-4D97-AF65-F5344CB8AC3E}">
        <p14:creationId xmlns:p14="http://schemas.microsoft.com/office/powerpoint/2010/main" val="32162214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Ecology</a:t>
            </a:r>
            <a:endParaRPr lang="en-US" dirty="0"/>
          </a:p>
        </p:txBody>
      </p:sp>
      <p:sp>
        <p:nvSpPr>
          <p:cNvPr id="3" name="Content Placeholder 2"/>
          <p:cNvSpPr>
            <a:spLocks noGrp="1"/>
          </p:cNvSpPr>
          <p:nvPr>
            <p:ph idx="1"/>
          </p:nvPr>
        </p:nvSpPr>
        <p:spPr/>
        <p:txBody>
          <a:bodyPr>
            <a:noAutofit/>
          </a:bodyPr>
          <a:lstStyle/>
          <a:p>
            <a:pPr marL="0" indent="0">
              <a:buNone/>
            </a:pPr>
            <a:r>
              <a:rPr lang="en-US" sz="2800" dirty="0"/>
              <a:t>21.Which will </a:t>
            </a:r>
            <a:r>
              <a:rPr lang="en-US" sz="2800" b="1" i="1" dirty="0"/>
              <a:t>most likely</a:t>
            </a:r>
            <a:r>
              <a:rPr lang="en-US" sz="2800" dirty="0"/>
              <a:t> cause variation to occur within a species?</a:t>
            </a:r>
          </a:p>
          <a:p>
            <a:pPr marL="514350" indent="-514350">
              <a:buAutoNum type="alphaUcPeriod"/>
            </a:pPr>
            <a:r>
              <a:rPr lang="en-US" sz="2800" dirty="0"/>
              <a:t>Competition</a:t>
            </a:r>
          </a:p>
          <a:p>
            <a:pPr marL="514350" indent="-514350">
              <a:buAutoNum type="alphaUcPeriod"/>
            </a:pPr>
            <a:r>
              <a:rPr lang="en-US" sz="2800" dirty="0"/>
              <a:t>Mutation</a:t>
            </a:r>
          </a:p>
          <a:p>
            <a:pPr marL="514350" indent="-514350">
              <a:buAutoNum type="alphaUcPeriod"/>
            </a:pPr>
            <a:r>
              <a:rPr lang="en-US" sz="2800" dirty="0"/>
              <a:t>Mutualism</a:t>
            </a:r>
          </a:p>
          <a:p>
            <a:pPr marL="514350" indent="-514350">
              <a:buAutoNum type="alphaUcPeriod"/>
            </a:pPr>
            <a:r>
              <a:rPr lang="en-US" sz="2800" dirty="0"/>
              <a:t>Predation </a:t>
            </a:r>
          </a:p>
        </p:txBody>
      </p:sp>
    </p:spTree>
    <p:extLst>
      <p:ext uri="{BB962C8B-B14F-4D97-AF65-F5344CB8AC3E}">
        <p14:creationId xmlns:p14="http://schemas.microsoft.com/office/powerpoint/2010/main" val="3608062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Ecology </a:t>
            </a:r>
            <a:endParaRPr lang="en-US" dirty="0"/>
          </a:p>
        </p:txBody>
      </p:sp>
      <p:sp>
        <p:nvSpPr>
          <p:cNvPr id="3" name="Content Placeholder 2"/>
          <p:cNvSpPr>
            <a:spLocks noGrp="1"/>
          </p:cNvSpPr>
          <p:nvPr>
            <p:ph idx="1"/>
          </p:nvPr>
        </p:nvSpPr>
        <p:spPr>
          <a:xfrm>
            <a:off x="2959608" y="1447800"/>
            <a:ext cx="7498080" cy="5181600"/>
          </a:xfrm>
        </p:spPr>
        <p:txBody>
          <a:bodyPr>
            <a:normAutofit fontScale="92500" lnSpcReduction="20000"/>
          </a:bodyPr>
          <a:lstStyle/>
          <a:p>
            <a:pPr marL="0" indent="0">
              <a:buNone/>
            </a:pPr>
            <a:r>
              <a:rPr lang="en-US" dirty="0" smtClean="0"/>
              <a:t>22.The </a:t>
            </a:r>
            <a:r>
              <a:rPr lang="en-US" dirty="0" err="1" smtClean="0"/>
              <a:t>loulu</a:t>
            </a:r>
            <a:r>
              <a:rPr lang="en-US" dirty="0" smtClean="0"/>
              <a:t> tree in Hawaii reproduces by a seed encased in a fruit. Non-native species, such as pigs and rats, eat the fruit as a regular part of their diet, drastically reducing the regeneration rate of the </a:t>
            </a:r>
            <a:r>
              <a:rPr lang="en-US" dirty="0" err="1" smtClean="0"/>
              <a:t>loulu</a:t>
            </a:r>
            <a:r>
              <a:rPr lang="en-US" dirty="0" smtClean="0"/>
              <a:t>. What </a:t>
            </a:r>
            <a:r>
              <a:rPr lang="en-US" u="sng" dirty="0" smtClean="0"/>
              <a:t>most likely</a:t>
            </a:r>
            <a:r>
              <a:rPr lang="en-US" dirty="0" smtClean="0"/>
              <a:t> would be the outcome for </a:t>
            </a:r>
            <a:r>
              <a:rPr lang="en-US" dirty="0" err="1" smtClean="0"/>
              <a:t>loulu</a:t>
            </a:r>
            <a:r>
              <a:rPr lang="en-US" dirty="0" smtClean="0"/>
              <a:t> trees in the next century without intervention? </a:t>
            </a:r>
          </a:p>
          <a:p>
            <a:pPr marL="514350" indent="-514350">
              <a:buFont typeface="+mj-lt"/>
              <a:buAutoNum type="alphaUcPeriod"/>
            </a:pPr>
            <a:r>
              <a:rPr lang="en-US" dirty="0" smtClean="0"/>
              <a:t>They would become extinct.</a:t>
            </a:r>
          </a:p>
          <a:p>
            <a:pPr marL="514350" indent="-514350">
              <a:buFont typeface="+mj-lt"/>
              <a:buAutoNum type="alphaUcPeriod"/>
            </a:pPr>
            <a:r>
              <a:rPr lang="en-US" dirty="0" smtClean="0"/>
              <a:t>They would rebound and thrive.</a:t>
            </a:r>
          </a:p>
          <a:p>
            <a:pPr marL="514350" indent="-514350">
              <a:buFont typeface="+mj-lt"/>
              <a:buAutoNum type="alphaUcPeriod"/>
            </a:pPr>
            <a:r>
              <a:rPr lang="en-US" dirty="0" smtClean="0"/>
              <a:t>They would remain at their current levels. </a:t>
            </a:r>
          </a:p>
          <a:p>
            <a:pPr marL="514350" indent="-514350">
              <a:buFont typeface="+mj-lt"/>
              <a:buAutoNum type="alphaUcPeriod"/>
            </a:pPr>
            <a:r>
              <a:rPr lang="en-US" dirty="0" smtClean="0"/>
              <a:t>They would evolve a new way to reproduce.</a:t>
            </a:r>
            <a:endParaRPr lang="en-US" dirty="0"/>
          </a:p>
        </p:txBody>
      </p:sp>
    </p:spTree>
    <p:extLst>
      <p:ext uri="{BB962C8B-B14F-4D97-AF65-F5344CB8AC3E}">
        <p14:creationId xmlns:p14="http://schemas.microsoft.com/office/powerpoint/2010/main" val="41236835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Ecology </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23.What will </a:t>
            </a:r>
            <a:r>
              <a:rPr lang="en-US" b="1" i="1" dirty="0" smtClean="0"/>
              <a:t>most likely</a:t>
            </a:r>
            <a:r>
              <a:rPr lang="en-US" dirty="0" smtClean="0"/>
              <a:t> happen if the human population continues to grow at current rates? </a:t>
            </a:r>
          </a:p>
          <a:p>
            <a:pPr marL="514350" indent="-514350">
              <a:buFont typeface="+mj-lt"/>
              <a:buAutoNum type="alphaUcPeriod"/>
            </a:pPr>
            <a:r>
              <a:rPr lang="en-US" dirty="0" smtClean="0"/>
              <a:t>There will be fewer natural resources available for future generations. </a:t>
            </a:r>
          </a:p>
          <a:p>
            <a:pPr marL="514350" indent="-514350">
              <a:buFont typeface="+mj-lt"/>
              <a:buAutoNum type="alphaUcPeriod"/>
            </a:pPr>
            <a:r>
              <a:rPr lang="en-US" dirty="0" smtClean="0"/>
              <a:t>There will be an increase in nitrogen levels in the atmosphere.</a:t>
            </a:r>
          </a:p>
          <a:p>
            <a:pPr marL="514350" indent="-514350">
              <a:buFont typeface="+mj-lt"/>
              <a:buAutoNum type="alphaUcPeriod"/>
            </a:pPr>
            <a:r>
              <a:rPr lang="en-US" dirty="0" smtClean="0"/>
              <a:t>There will be a decrease in water pollution.</a:t>
            </a:r>
          </a:p>
          <a:p>
            <a:pPr marL="514350" indent="-514350">
              <a:buFont typeface="+mj-lt"/>
              <a:buAutoNum type="alphaUcPeriod"/>
            </a:pPr>
            <a:r>
              <a:rPr lang="en-US" dirty="0" smtClean="0"/>
              <a:t>There will be an increase in the number of strong hurricanes.</a:t>
            </a:r>
          </a:p>
          <a:p>
            <a:pPr marL="514350" indent="-514350">
              <a:buFont typeface="+mj-lt"/>
              <a:buAutoNum type="alphaUcPeriod"/>
            </a:pPr>
            <a:endParaRPr lang="en-US" dirty="0"/>
          </a:p>
        </p:txBody>
      </p:sp>
    </p:spTree>
    <p:extLst>
      <p:ext uri="{BB962C8B-B14F-4D97-AF65-F5344CB8AC3E}">
        <p14:creationId xmlns:p14="http://schemas.microsoft.com/office/powerpoint/2010/main" val="186838208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Ecology </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24. if worldwide deforestation is not regulated, what could </a:t>
            </a:r>
            <a:r>
              <a:rPr lang="en-US" b="1" i="1" dirty="0" smtClean="0"/>
              <a:t>most likely </a:t>
            </a:r>
            <a:r>
              <a:rPr lang="en-US" dirty="0" smtClean="0"/>
              <a:t>result? </a:t>
            </a:r>
          </a:p>
          <a:p>
            <a:pPr marL="514350" indent="-514350">
              <a:buFont typeface="+mj-lt"/>
              <a:buAutoNum type="alphaUcPeriod"/>
            </a:pPr>
            <a:r>
              <a:rPr lang="en-US" dirty="0" smtClean="0"/>
              <a:t>Acid rain could lower the pH of rivers and lakes to dangerous levels for aquatic life. </a:t>
            </a:r>
          </a:p>
          <a:p>
            <a:pPr marL="514350" indent="-514350">
              <a:buFont typeface="+mj-lt"/>
              <a:buAutoNum type="alphaUcPeriod"/>
            </a:pPr>
            <a:r>
              <a:rPr lang="en-US" dirty="0" smtClean="0"/>
              <a:t>CO2 levels in the atmosphere could increase and contribute to global warming problems.</a:t>
            </a:r>
          </a:p>
          <a:p>
            <a:pPr marL="514350" indent="-514350">
              <a:buFont typeface="+mj-lt"/>
              <a:buAutoNum type="alphaUcPeriod"/>
            </a:pPr>
            <a:r>
              <a:rPr lang="en-US" dirty="0" smtClean="0"/>
              <a:t>Plants and animals could become better adapted to living in desert conditions.</a:t>
            </a:r>
          </a:p>
          <a:p>
            <a:pPr marL="514350" indent="-514350">
              <a:buFont typeface="+mj-lt"/>
              <a:buAutoNum type="alphaUcPeriod"/>
            </a:pPr>
            <a:r>
              <a:rPr lang="en-US" dirty="0" smtClean="0"/>
              <a:t>Future generations of humans could have an excess of wood and paper products. </a:t>
            </a:r>
          </a:p>
          <a:p>
            <a:pPr marL="0" indent="0">
              <a:buNone/>
            </a:pPr>
            <a:endParaRPr lang="en-US" dirty="0" smtClean="0"/>
          </a:p>
        </p:txBody>
      </p:sp>
    </p:spTree>
    <p:extLst>
      <p:ext uri="{BB962C8B-B14F-4D97-AF65-F5344CB8AC3E}">
        <p14:creationId xmlns:p14="http://schemas.microsoft.com/office/powerpoint/2010/main" val="213887807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Ecology </a:t>
            </a:r>
            <a:endParaRPr lang="en-US" dirty="0"/>
          </a:p>
        </p:txBody>
      </p:sp>
      <p:sp>
        <p:nvSpPr>
          <p:cNvPr id="3" name="Content Placeholder 2"/>
          <p:cNvSpPr>
            <a:spLocks noGrp="1"/>
          </p:cNvSpPr>
          <p:nvPr>
            <p:ph idx="1"/>
          </p:nvPr>
        </p:nvSpPr>
        <p:spPr>
          <a:xfrm>
            <a:off x="2959608" y="1447800"/>
            <a:ext cx="7498080" cy="5181600"/>
          </a:xfrm>
        </p:spPr>
        <p:txBody>
          <a:bodyPr>
            <a:normAutofit fontScale="92500" lnSpcReduction="20000"/>
          </a:bodyPr>
          <a:lstStyle/>
          <a:p>
            <a:pPr marL="0" indent="0">
              <a:buNone/>
            </a:pPr>
            <a:r>
              <a:rPr lang="en-US" dirty="0" smtClean="0"/>
              <a:t>25.A field ecologist wants to determine the interactions of various populations of organisms living in large grassland field. Which method is </a:t>
            </a:r>
            <a:r>
              <a:rPr lang="en-US" b="1" i="1" dirty="0" smtClean="0"/>
              <a:t>best </a:t>
            </a:r>
            <a:r>
              <a:rPr lang="en-US" dirty="0" smtClean="0"/>
              <a:t> for conducting this study? </a:t>
            </a:r>
          </a:p>
          <a:p>
            <a:pPr marL="514350" indent="-514350">
              <a:buFont typeface="+mj-lt"/>
              <a:buAutoNum type="alphaUcPeriod"/>
            </a:pPr>
            <a:r>
              <a:rPr lang="en-US" dirty="0" smtClean="0"/>
              <a:t>Consulting with local farmers about the diversity of organisms in the field</a:t>
            </a:r>
          </a:p>
          <a:p>
            <a:pPr marL="514350" indent="-514350">
              <a:buFont typeface="+mj-lt"/>
              <a:buAutoNum type="alphaUcPeriod"/>
            </a:pPr>
            <a:r>
              <a:rPr lang="en-US" dirty="0" smtClean="0"/>
              <a:t>Dividing the field in half, walking over it, counting organisms, and then doubling the numbers </a:t>
            </a:r>
          </a:p>
          <a:p>
            <a:pPr marL="514350" indent="-514350">
              <a:buFont typeface="+mj-lt"/>
              <a:buAutoNum type="alphaUcPeriod"/>
            </a:pPr>
            <a:r>
              <a:rPr lang="en-US" dirty="0" smtClean="0"/>
              <a:t>Walking over the entire field, collecting the organisms, and them compiling a total</a:t>
            </a:r>
          </a:p>
          <a:p>
            <a:pPr marL="514350" indent="-514350">
              <a:buFont typeface="+mj-lt"/>
              <a:buAutoNum type="alphaUcPeriod"/>
            </a:pPr>
            <a:r>
              <a:rPr lang="en-US" dirty="0" smtClean="0"/>
              <a:t>Observing the behaviors of different types of organisms several times during the year</a:t>
            </a:r>
            <a:endParaRPr lang="en-US" dirty="0"/>
          </a:p>
        </p:txBody>
      </p:sp>
    </p:spTree>
    <p:extLst>
      <p:ext uri="{BB962C8B-B14F-4D97-AF65-F5344CB8AC3E}">
        <p14:creationId xmlns:p14="http://schemas.microsoft.com/office/powerpoint/2010/main" val="354244853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Ecology </a:t>
            </a:r>
            <a:endParaRPr lang="en-US" dirty="0"/>
          </a:p>
        </p:txBody>
      </p:sp>
      <p:sp>
        <p:nvSpPr>
          <p:cNvPr id="3" name="Content Placeholder 2"/>
          <p:cNvSpPr>
            <a:spLocks noGrp="1"/>
          </p:cNvSpPr>
          <p:nvPr>
            <p:ph idx="1"/>
          </p:nvPr>
        </p:nvSpPr>
        <p:spPr>
          <a:xfrm>
            <a:off x="2959608" y="1447800"/>
            <a:ext cx="7498080" cy="5181600"/>
          </a:xfrm>
        </p:spPr>
        <p:txBody>
          <a:bodyPr>
            <a:normAutofit fontScale="85000" lnSpcReduction="20000"/>
          </a:bodyPr>
          <a:lstStyle/>
          <a:p>
            <a:pPr marL="0" indent="0">
              <a:buNone/>
            </a:pPr>
            <a:r>
              <a:rPr lang="en-US" dirty="0" smtClean="0"/>
              <a:t>26.A large population of cockroaches was sprayed with an insecticide. A few of the cockroaches survived and produced a population of cockroaches that was resistant to this spray. What can </a:t>
            </a:r>
            <a:r>
              <a:rPr lang="en-US" b="1" i="1" dirty="0" smtClean="0"/>
              <a:t>best </a:t>
            </a:r>
            <a:r>
              <a:rPr lang="en-US" dirty="0" smtClean="0"/>
              <a:t>be inferred from this example?</a:t>
            </a:r>
          </a:p>
          <a:p>
            <a:pPr marL="514350" indent="-514350">
              <a:buFont typeface="+mj-lt"/>
              <a:buAutoNum type="alphaUcPeriod"/>
            </a:pPr>
            <a:r>
              <a:rPr lang="en-US" dirty="0" smtClean="0"/>
              <a:t>A species will adapt no matter what the environment.</a:t>
            </a:r>
          </a:p>
          <a:p>
            <a:pPr marL="514350" indent="-514350">
              <a:buFont typeface="+mj-lt"/>
              <a:buAutoNum type="alphaUcPeriod"/>
            </a:pPr>
            <a:r>
              <a:rPr lang="en-US" dirty="0" smtClean="0"/>
              <a:t>The environment has no effect on the survival of an organism.</a:t>
            </a:r>
          </a:p>
          <a:p>
            <a:pPr marL="514350" indent="-514350">
              <a:buFont typeface="+mj-lt"/>
              <a:buAutoNum type="alphaUcPeriod"/>
            </a:pPr>
            <a:r>
              <a:rPr lang="en-US" dirty="0" smtClean="0"/>
              <a:t>Insecticides cause mutations that are passed on to the next generation.</a:t>
            </a:r>
          </a:p>
          <a:p>
            <a:pPr marL="514350" indent="-514350">
              <a:buFont typeface="+mj-lt"/>
              <a:buAutoNum type="alphaUcPeriod"/>
            </a:pPr>
            <a:r>
              <a:rPr lang="en-US" dirty="0" smtClean="0"/>
              <a:t>Individuals with favorable variations survive and reproduce.</a:t>
            </a:r>
            <a:endParaRPr lang="en-US" dirty="0"/>
          </a:p>
        </p:txBody>
      </p:sp>
    </p:spTree>
    <p:extLst>
      <p:ext uri="{BB962C8B-B14F-4D97-AF65-F5344CB8AC3E}">
        <p14:creationId xmlns:p14="http://schemas.microsoft.com/office/powerpoint/2010/main" val="269431482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Ecology </a:t>
            </a:r>
            <a:endParaRPr lang="en-US" dirty="0"/>
          </a:p>
        </p:txBody>
      </p:sp>
      <p:sp>
        <p:nvSpPr>
          <p:cNvPr id="3" name="Content Placeholder 2"/>
          <p:cNvSpPr>
            <a:spLocks noGrp="1"/>
          </p:cNvSpPr>
          <p:nvPr>
            <p:ph idx="1"/>
          </p:nvPr>
        </p:nvSpPr>
        <p:spPr>
          <a:xfrm>
            <a:off x="2959608" y="1447800"/>
            <a:ext cx="7498080" cy="5257800"/>
          </a:xfrm>
        </p:spPr>
        <p:txBody>
          <a:bodyPr>
            <a:normAutofit fontScale="92500" lnSpcReduction="20000"/>
          </a:bodyPr>
          <a:lstStyle/>
          <a:p>
            <a:pPr marL="0" indent="0">
              <a:buNone/>
            </a:pPr>
            <a:r>
              <a:rPr lang="en-US" dirty="0" smtClean="0"/>
              <a:t>27.The yucca plant releases a strong scent at night when the yucca moth is active. The yucca moth, attracted by the scent, gathers pollen from the yucca flower. The yucca moth the deposits her eggs and the pollen on another plant. This ensures that the plant will be cross-pollinated and that the yucca moth larvae have a steady food supply. Which relationship does this </a:t>
            </a:r>
            <a:r>
              <a:rPr lang="en-US" b="1" i="1" dirty="0" smtClean="0"/>
              <a:t>best </a:t>
            </a:r>
            <a:r>
              <a:rPr lang="en-US" dirty="0" smtClean="0"/>
              <a:t>illustrate? </a:t>
            </a:r>
          </a:p>
          <a:p>
            <a:pPr marL="514350" indent="-514350">
              <a:buFont typeface="+mj-lt"/>
              <a:buAutoNum type="alphaUcPeriod"/>
            </a:pPr>
            <a:r>
              <a:rPr lang="en-US" dirty="0" smtClean="0"/>
              <a:t>Commensalism</a:t>
            </a:r>
          </a:p>
          <a:p>
            <a:pPr marL="514350" indent="-514350">
              <a:buFont typeface="+mj-lt"/>
              <a:buAutoNum type="alphaUcPeriod"/>
            </a:pPr>
            <a:r>
              <a:rPr lang="en-US" dirty="0" smtClean="0"/>
              <a:t>Mutualism</a:t>
            </a:r>
          </a:p>
          <a:p>
            <a:pPr marL="514350" indent="-514350">
              <a:buFont typeface="+mj-lt"/>
              <a:buAutoNum type="alphaUcPeriod"/>
            </a:pPr>
            <a:r>
              <a:rPr lang="en-US" dirty="0" smtClean="0"/>
              <a:t>Parasitism </a:t>
            </a:r>
          </a:p>
          <a:p>
            <a:pPr marL="514350" indent="-514350">
              <a:buFont typeface="+mj-lt"/>
              <a:buAutoNum type="alphaUcPeriod"/>
            </a:pPr>
            <a:r>
              <a:rPr lang="en-US" dirty="0" smtClean="0"/>
              <a:t>Predation </a:t>
            </a:r>
            <a:endParaRPr lang="en-US" dirty="0"/>
          </a:p>
        </p:txBody>
      </p:sp>
    </p:spTree>
    <p:extLst>
      <p:ext uri="{BB962C8B-B14F-4D97-AF65-F5344CB8AC3E}">
        <p14:creationId xmlns:p14="http://schemas.microsoft.com/office/powerpoint/2010/main" val="14263948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Ecology</a:t>
            </a:r>
            <a:endParaRPr lang="en-US" dirty="0"/>
          </a:p>
        </p:txBody>
      </p:sp>
      <p:sp>
        <p:nvSpPr>
          <p:cNvPr id="3" name="Content Placeholder 2"/>
          <p:cNvSpPr>
            <a:spLocks noGrp="1"/>
          </p:cNvSpPr>
          <p:nvPr>
            <p:ph idx="1"/>
          </p:nvPr>
        </p:nvSpPr>
        <p:spPr/>
        <p:txBody>
          <a:bodyPr/>
          <a:lstStyle/>
          <a:p>
            <a:pPr marL="0" indent="0">
              <a:buNone/>
            </a:pPr>
            <a:r>
              <a:rPr lang="en-US" dirty="0" smtClean="0"/>
              <a:t>1.A rodent population leaves an ecosystem due to decreased temperatures and increased rain. Which </a:t>
            </a:r>
            <a:r>
              <a:rPr lang="en-US" b="1" dirty="0" smtClean="0"/>
              <a:t>best</a:t>
            </a:r>
            <a:r>
              <a:rPr lang="en-US" dirty="0" smtClean="0"/>
              <a:t> explains why the rodents left?</a:t>
            </a:r>
          </a:p>
          <a:p>
            <a:pPr marL="514350" indent="-514350">
              <a:buAutoNum type="alphaUcPeriod"/>
            </a:pPr>
            <a:r>
              <a:rPr lang="en-US" dirty="0" smtClean="0"/>
              <a:t>Increase in predation</a:t>
            </a:r>
          </a:p>
          <a:p>
            <a:pPr marL="514350" indent="-514350">
              <a:buAutoNum type="alphaUcPeriod"/>
            </a:pPr>
            <a:r>
              <a:rPr lang="en-US" dirty="0" smtClean="0"/>
              <a:t>Decrease in parasitism</a:t>
            </a:r>
          </a:p>
          <a:p>
            <a:pPr marL="514350" indent="-514350">
              <a:buAutoNum type="alphaUcPeriod"/>
            </a:pPr>
            <a:r>
              <a:rPr lang="en-US" dirty="0" smtClean="0"/>
              <a:t>Change in biotic factors</a:t>
            </a:r>
          </a:p>
          <a:p>
            <a:pPr marL="514350" indent="-514350">
              <a:buAutoNum type="alphaUcPeriod"/>
            </a:pPr>
            <a:r>
              <a:rPr lang="en-US" dirty="0" smtClean="0"/>
              <a:t>Change in abiotic factors</a:t>
            </a:r>
            <a:endParaRPr lang="en-US" dirty="0"/>
          </a:p>
        </p:txBody>
      </p:sp>
    </p:spTree>
    <p:extLst>
      <p:ext uri="{BB962C8B-B14F-4D97-AF65-F5344CB8AC3E}">
        <p14:creationId xmlns:p14="http://schemas.microsoft.com/office/powerpoint/2010/main" val="420889461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Ecology</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28.The males of a bird species do a “dance” and “sing a song” each spring. What is the </a:t>
            </a:r>
            <a:r>
              <a:rPr lang="en-US" b="1" i="1" dirty="0" smtClean="0"/>
              <a:t>main </a:t>
            </a:r>
            <a:r>
              <a:rPr lang="en-US" dirty="0" smtClean="0"/>
              <a:t>purpose of these behaviors?</a:t>
            </a:r>
          </a:p>
          <a:p>
            <a:pPr marL="514350" indent="-514350">
              <a:buAutoNum type="alphaUcPeriod"/>
            </a:pPr>
            <a:r>
              <a:rPr lang="en-US" dirty="0" smtClean="0"/>
              <a:t>To scare off young birds</a:t>
            </a:r>
          </a:p>
          <a:p>
            <a:pPr marL="514350" indent="-514350">
              <a:buAutoNum type="alphaUcPeriod"/>
            </a:pPr>
            <a:r>
              <a:rPr lang="en-US" dirty="0" smtClean="0"/>
              <a:t>To imprint young birds</a:t>
            </a:r>
          </a:p>
          <a:p>
            <a:pPr marL="514350" indent="-514350">
              <a:buAutoNum type="alphaUcPeriod"/>
            </a:pPr>
            <a:r>
              <a:rPr lang="en-US" dirty="0" smtClean="0"/>
              <a:t>To clean their feathers</a:t>
            </a:r>
          </a:p>
          <a:p>
            <a:pPr marL="514350" indent="-514350">
              <a:buAutoNum type="alphaUcPeriod"/>
            </a:pPr>
            <a:r>
              <a:rPr lang="en-US" dirty="0" smtClean="0"/>
              <a:t>To attract female birds</a:t>
            </a:r>
          </a:p>
        </p:txBody>
      </p:sp>
    </p:spTree>
    <p:extLst>
      <p:ext uri="{BB962C8B-B14F-4D97-AF65-F5344CB8AC3E}">
        <p14:creationId xmlns:p14="http://schemas.microsoft.com/office/powerpoint/2010/main" val="4687754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Ecology</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2.Which completely describes the components of an ecosystem?</a:t>
            </a:r>
          </a:p>
          <a:p>
            <a:pPr marL="514350" indent="-514350">
              <a:buAutoNum type="alphaUcPeriod"/>
            </a:pPr>
            <a:r>
              <a:rPr lang="en-US" dirty="0" smtClean="0"/>
              <a:t>All the living things on Earth</a:t>
            </a:r>
          </a:p>
          <a:p>
            <a:pPr marL="514350" indent="-514350">
              <a:buAutoNum type="alphaUcPeriod"/>
            </a:pPr>
            <a:r>
              <a:rPr lang="en-US" dirty="0" smtClean="0"/>
              <a:t>A group of populations living in one area</a:t>
            </a:r>
          </a:p>
          <a:p>
            <a:pPr marL="514350" indent="-514350">
              <a:buAutoNum type="alphaUcPeriod"/>
            </a:pPr>
            <a:r>
              <a:rPr lang="en-US" dirty="0" smtClean="0"/>
              <a:t>A community of organisms and their physical environment</a:t>
            </a:r>
          </a:p>
          <a:p>
            <a:pPr marL="514350" indent="-514350">
              <a:buAutoNum type="alphaUcPeriod"/>
            </a:pPr>
            <a:r>
              <a:rPr lang="en-US" dirty="0" smtClean="0"/>
              <a:t>All the organisms of one species that live together and interbreed</a:t>
            </a:r>
          </a:p>
        </p:txBody>
      </p:sp>
    </p:spTree>
    <p:extLst>
      <p:ext uri="{BB962C8B-B14F-4D97-AF65-F5344CB8AC3E}">
        <p14:creationId xmlns:p14="http://schemas.microsoft.com/office/powerpoint/2010/main" val="38591657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Ecology</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3.Which is the </a:t>
            </a:r>
            <a:r>
              <a:rPr lang="en-US" b="1" dirty="0" smtClean="0"/>
              <a:t>greatest</a:t>
            </a:r>
            <a:r>
              <a:rPr lang="en-US" dirty="0" smtClean="0"/>
              <a:t> threat to biodiversity?</a:t>
            </a:r>
          </a:p>
          <a:p>
            <a:pPr marL="514350" indent="-514350">
              <a:buAutoNum type="alphaUcPeriod"/>
            </a:pPr>
            <a:r>
              <a:rPr lang="en-US" dirty="0" smtClean="0"/>
              <a:t>Hunting and fishing without a license</a:t>
            </a:r>
          </a:p>
          <a:p>
            <a:pPr marL="514350" indent="-514350">
              <a:buAutoNum type="alphaUcPeriod"/>
            </a:pPr>
            <a:r>
              <a:rPr lang="en-US" dirty="0" smtClean="0"/>
              <a:t>Introducing non-native species into a habitat</a:t>
            </a:r>
          </a:p>
          <a:p>
            <a:pPr marL="514350" indent="-514350">
              <a:buAutoNum type="alphaUcPeriod"/>
            </a:pPr>
            <a:r>
              <a:rPr lang="en-US" dirty="0" smtClean="0"/>
              <a:t>Growing flowers and vegetables in a home garden</a:t>
            </a:r>
          </a:p>
          <a:p>
            <a:pPr marL="514350" indent="-514350">
              <a:buAutoNum type="alphaUcPeriod"/>
            </a:pPr>
            <a:r>
              <a:rPr lang="en-US" dirty="0" smtClean="0"/>
              <a:t>Increasing the amount of land set aside</a:t>
            </a:r>
            <a:r>
              <a:rPr lang="en-US" dirty="0"/>
              <a:t> </a:t>
            </a:r>
            <a:r>
              <a:rPr lang="en-US" dirty="0" smtClean="0"/>
              <a:t>for conservation</a:t>
            </a:r>
          </a:p>
        </p:txBody>
      </p:sp>
    </p:spTree>
    <p:extLst>
      <p:ext uri="{BB962C8B-B14F-4D97-AF65-F5344CB8AC3E}">
        <p14:creationId xmlns:p14="http://schemas.microsoft.com/office/powerpoint/2010/main" val="11848296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Ecology</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4.A deer tick feeds on the blood of a host and can transmit bacteria that can cause disease. The deer tick and the host are an example of what type of symbiotic relationship?</a:t>
            </a:r>
          </a:p>
          <a:p>
            <a:pPr marL="514350" indent="-514350">
              <a:buAutoNum type="alphaUcPeriod"/>
            </a:pPr>
            <a:r>
              <a:rPr lang="en-US" dirty="0" smtClean="0"/>
              <a:t>Predation</a:t>
            </a:r>
          </a:p>
          <a:p>
            <a:pPr marL="514350" indent="-514350">
              <a:buAutoNum type="alphaUcPeriod"/>
            </a:pPr>
            <a:r>
              <a:rPr lang="en-US" dirty="0" smtClean="0"/>
              <a:t>Parasitism</a:t>
            </a:r>
          </a:p>
          <a:p>
            <a:pPr marL="514350" indent="-514350">
              <a:buAutoNum type="alphaUcPeriod"/>
            </a:pPr>
            <a:r>
              <a:rPr lang="en-US" dirty="0" smtClean="0"/>
              <a:t>Mutualism</a:t>
            </a:r>
          </a:p>
          <a:p>
            <a:pPr marL="514350" indent="-514350">
              <a:buAutoNum type="alphaUcPeriod"/>
            </a:pPr>
            <a:r>
              <a:rPr lang="en-US" dirty="0" smtClean="0"/>
              <a:t>Commensalism </a:t>
            </a:r>
          </a:p>
        </p:txBody>
      </p:sp>
    </p:spTree>
    <p:extLst>
      <p:ext uri="{BB962C8B-B14F-4D97-AF65-F5344CB8AC3E}">
        <p14:creationId xmlns:p14="http://schemas.microsoft.com/office/powerpoint/2010/main" val="10054670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Ecology</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5.Which is a contributor to a decrease in biodiversity?</a:t>
            </a:r>
          </a:p>
          <a:p>
            <a:pPr marL="514350" indent="-514350">
              <a:buAutoNum type="alphaUcPeriod"/>
            </a:pPr>
            <a:r>
              <a:rPr lang="en-US" dirty="0" smtClean="0"/>
              <a:t>Wetlands</a:t>
            </a:r>
          </a:p>
          <a:p>
            <a:pPr marL="514350" indent="-514350">
              <a:buAutoNum type="alphaUcPeriod"/>
            </a:pPr>
            <a:r>
              <a:rPr lang="en-US" dirty="0" smtClean="0"/>
              <a:t>Use of alternative fuels</a:t>
            </a:r>
          </a:p>
          <a:p>
            <a:pPr marL="514350" indent="-514350">
              <a:buAutoNum type="alphaUcPeriod"/>
            </a:pPr>
            <a:r>
              <a:rPr lang="en-US" dirty="0" smtClean="0"/>
              <a:t>Human population growth</a:t>
            </a:r>
          </a:p>
          <a:p>
            <a:pPr marL="514350" indent="-514350">
              <a:buAutoNum type="alphaUcPeriod"/>
            </a:pPr>
            <a:r>
              <a:rPr lang="en-US" dirty="0" smtClean="0"/>
              <a:t>Formation of nature preserves </a:t>
            </a:r>
          </a:p>
        </p:txBody>
      </p:sp>
    </p:spTree>
    <p:extLst>
      <p:ext uri="{BB962C8B-B14F-4D97-AF65-F5344CB8AC3E}">
        <p14:creationId xmlns:p14="http://schemas.microsoft.com/office/powerpoint/2010/main" val="29925510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Ecology</a:t>
            </a:r>
            <a:endParaRPr lang="en-US" dirty="0"/>
          </a:p>
        </p:txBody>
      </p:sp>
      <p:sp>
        <p:nvSpPr>
          <p:cNvPr id="3" name="Content Placeholder 2"/>
          <p:cNvSpPr>
            <a:spLocks noGrp="1"/>
          </p:cNvSpPr>
          <p:nvPr>
            <p:ph idx="1"/>
          </p:nvPr>
        </p:nvSpPr>
        <p:spPr>
          <a:xfrm>
            <a:off x="2959608" y="1447800"/>
            <a:ext cx="7498080" cy="5410200"/>
          </a:xfrm>
        </p:spPr>
        <p:txBody>
          <a:bodyPr>
            <a:normAutofit fontScale="92500" lnSpcReduction="20000"/>
          </a:bodyPr>
          <a:lstStyle/>
          <a:p>
            <a:pPr marL="0" indent="0">
              <a:buNone/>
            </a:pPr>
            <a:r>
              <a:rPr lang="en-US" dirty="0" smtClean="0"/>
              <a:t>6.Malaria causes over one million deaths per year. The disease is transmitted by female mosquitoes carrying the </a:t>
            </a:r>
            <a:r>
              <a:rPr lang="en-US" dirty="0" err="1" smtClean="0"/>
              <a:t>protist</a:t>
            </a:r>
            <a:r>
              <a:rPr lang="en-US" dirty="0" smtClean="0"/>
              <a:t> </a:t>
            </a:r>
            <a:r>
              <a:rPr lang="en-US" i="1" dirty="0" smtClean="0"/>
              <a:t>Plasmodium</a:t>
            </a:r>
            <a:r>
              <a:rPr lang="en-US" dirty="0" smtClean="0"/>
              <a:t>.</a:t>
            </a:r>
          </a:p>
          <a:p>
            <a:pPr marL="0" indent="0">
              <a:buNone/>
            </a:pPr>
            <a:r>
              <a:rPr lang="en-US" dirty="0" smtClean="0"/>
              <a:t>Why was it important for scientists to discover the cause of this disease?</a:t>
            </a:r>
          </a:p>
          <a:p>
            <a:pPr marL="514350" indent="-514350">
              <a:buAutoNum type="alphaUcPeriod"/>
            </a:pPr>
            <a:r>
              <a:rPr lang="en-US" dirty="0" smtClean="0"/>
              <a:t>To develop a more effective means of prevention</a:t>
            </a:r>
          </a:p>
          <a:p>
            <a:pPr marL="514350" indent="-514350">
              <a:buAutoNum type="alphaUcPeriod"/>
            </a:pPr>
            <a:r>
              <a:rPr lang="en-US" dirty="0" smtClean="0"/>
              <a:t>To fully describe the symptoms seen in the patients</a:t>
            </a:r>
          </a:p>
          <a:p>
            <a:pPr marL="514350" indent="-514350">
              <a:buAutoNum type="alphaUcPeriod"/>
            </a:pPr>
            <a:r>
              <a:rPr lang="en-US" dirty="0" smtClean="0"/>
              <a:t>To accurately estimate the number of people affected</a:t>
            </a:r>
          </a:p>
          <a:p>
            <a:pPr marL="514350" indent="-514350">
              <a:buAutoNum type="alphaUcPeriod"/>
            </a:pPr>
            <a:r>
              <a:rPr lang="en-US" dirty="0" smtClean="0"/>
              <a:t>To determine the areas of the world where the infections occur</a:t>
            </a:r>
          </a:p>
        </p:txBody>
      </p:sp>
    </p:spTree>
    <p:extLst>
      <p:ext uri="{BB962C8B-B14F-4D97-AF65-F5344CB8AC3E}">
        <p14:creationId xmlns:p14="http://schemas.microsoft.com/office/powerpoint/2010/main" val="34963306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Ecology</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7.According to natural selection, which of the following results would be considered a beneficial mutation to an organism?</a:t>
            </a:r>
          </a:p>
          <a:p>
            <a:pPr marL="514350" indent="-514350">
              <a:buAutoNum type="alphaUcPeriod"/>
            </a:pPr>
            <a:r>
              <a:rPr lang="en-US" dirty="0" smtClean="0"/>
              <a:t>Resistance to a virus</a:t>
            </a:r>
          </a:p>
          <a:p>
            <a:pPr marL="514350" indent="-514350">
              <a:buAutoNum type="alphaUcPeriod"/>
            </a:pPr>
            <a:r>
              <a:rPr lang="en-US" dirty="0" smtClean="0"/>
              <a:t>Formation of cancer cells</a:t>
            </a:r>
          </a:p>
          <a:p>
            <a:pPr marL="514350" indent="-514350">
              <a:buAutoNum type="alphaUcPeriod"/>
            </a:pPr>
            <a:r>
              <a:rPr lang="en-US" dirty="0" smtClean="0"/>
              <a:t>Inability to undergo sexual reproduction</a:t>
            </a:r>
          </a:p>
          <a:p>
            <a:pPr marL="514350" indent="-514350">
              <a:buAutoNum type="alphaUcPeriod"/>
            </a:pPr>
            <a:r>
              <a:rPr lang="en-US" dirty="0" smtClean="0"/>
              <a:t>Stopping the production of an essential protein</a:t>
            </a:r>
          </a:p>
        </p:txBody>
      </p:sp>
    </p:spTree>
    <p:extLst>
      <p:ext uri="{BB962C8B-B14F-4D97-AF65-F5344CB8AC3E}">
        <p14:creationId xmlns:p14="http://schemas.microsoft.com/office/powerpoint/2010/main" val="29369190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Solstice">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Solstice">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Override1.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10.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11.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12.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13.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14.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15.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16.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17.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18.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19.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2.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20.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21.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22.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23.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24.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25.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26.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27.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28.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29.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3.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30.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4.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5.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6.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7.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8.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9.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docProps/app.xml><?xml version="1.0" encoding="utf-8"?>
<Properties xmlns="http://schemas.openxmlformats.org/officeDocument/2006/extended-properties" xmlns:vt="http://schemas.openxmlformats.org/officeDocument/2006/docPropsVTypes">
  <TotalTime>7</TotalTime>
  <Words>1752</Words>
  <Application>Microsoft Office PowerPoint</Application>
  <PresentationFormat>Widescreen</PresentationFormat>
  <Paragraphs>181</Paragraphs>
  <Slides>30</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30</vt:i4>
      </vt:variant>
    </vt:vector>
  </HeadingPairs>
  <TitlesOfParts>
    <vt:vector size="35" baseType="lpstr">
      <vt:lpstr>Gill Sans MT</vt:lpstr>
      <vt:lpstr>Verdana</vt:lpstr>
      <vt:lpstr>Wingdings 2</vt:lpstr>
      <vt:lpstr>1_Solstice</vt:lpstr>
      <vt:lpstr>Solstice</vt:lpstr>
      <vt:lpstr>Ecology – Review Unit 7</vt:lpstr>
      <vt:lpstr>Ecology - Review</vt:lpstr>
      <vt:lpstr>Ecology</vt:lpstr>
      <vt:lpstr>Ecology</vt:lpstr>
      <vt:lpstr>Ecology</vt:lpstr>
      <vt:lpstr>Ecology</vt:lpstr>
      <vt:lpstr>Ecology</vt:lpstr>
      <vt:lpstr>Ecology</vt:lpstr>
      <vt:lpstr>Ecology</vt:lpstr>
      <vt:lpstr>Ecology</vt:lpstr>
      <vt:lpstr>Ecology</vt:lpstr>
      <vt:lpstr>Ecology</vt:lpstr>
      <vt:lpstr>Ecology</vt:lpstr>
      <vt:lpstr>Ecology</vt:lpstr>
      <vt:lpstr>Ecology</vt:lpstr>
      <vt:lpstr>Ecology</vt:lpstr>
      <vt:lpstr>PowerPoint Presentation</vt:lpstr>
      <vt:lpstr>Ecology</vt:lpstr>
      <vt:lpstr>Ecology</vt:lpstr>
      <vt:lpstr>Ecology</vt:lpstr>
      <vt:lpstr>Ecology</vt:lpstr>
      <vt:lpstr>Ecology</vt:lpstr>
      <vt:lpstr>Ecology</vt:lpstr>
      <vt:lpstr>Ecology </vt:lpstr>
      <vt:lpstr>Ecology </vt:lpstr>
      <vt:lpstr>Ecology </vt:lpstr>
      <vt:lpstr>Ecology </vt:lpstr>
      <vt:lpstr>Ecology </vt:lpstr>
      <vt:lpstr>Ecology </vt:lpstr>
      <vt:lpstr>Ecology</vt:lpstr>
    </vt:vector>
  </TitlesOfParts>
  <Company>Cameron R-1</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Scientific Method – Review Unit 1</dc:title>
  <dc:creator>Mandy Klenk</dc:creator>
  <cp:lastModifiedBy>Mandy Klenk</cp:lastModifiedBy>
  <cp:revision>7</cp:revision>
  <dcterms:created xsi:type="dcterms:W3CDTF">2015-04-01T14:32:47Z</dcterms:created>
  <dcterms:modified xsi:type="dcterms:W3CDTF">2015-04-01T14:40:12Z</dcterms:modified>
</cp:coreProperties>
</file>