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8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7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80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78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58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596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652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07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40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092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7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6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566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55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26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1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2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3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1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99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8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1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266" y="2257985"/>
            <a:ext cx="9997440" cy="1143000"/>
          </a:xfrm>
        </p:spPr>
        <p:txBody>
          <a:bodyPr/>
          <a:lstStyle/>
          <a:p>
            <a:r>
              <a:rPr lang="en-US" dirty="0" smtClean="0"/>
              <a:t>Challenge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1.Which word describes the energy in an exergonic reaction?</a:t>
            </a:r>
          </a:p>
          <a:p>
            <a:pPr marL="514350" indent="-514350">
              <a:buAutoNum type="alphaUcPeriod"/>
            </a:pPr>
            <a:r>
              <a:rPr lang="en-US" dirty="0" smtClean="0"/>
              <a:t>Created</a:t>
            </a:r>
          </a:p>
          <a:p>
            <a:pPr marL="514350" indent="-514350">
              <a:buAutoNum type="alphaUcPeriod"/>
            </a:pPr>
            <a:r>
              <a:rPr lang="en-US" dirty="0" smtClean="0"/>
              <a:t>Released</a:t>
            </a:r>
          </a:p>
          <a:p>
            <a:pPr marL="514350" indent="-514350">
              <a:buAutoNum type="alphaUcPeriod"/>
            </a:pPr>
            <a:r>
              <a:rPr lang="en-US" dirty="0" smtClean="0"/>
              <a:t>Absorbed</a:t>
            </a:r>
          </a:p>
          <a:p>
            <a:pPr marL="514350" indent="-514350">
              <a:buAutoNum type="alphaUcPeriod"/>
            </a:pPr>
            <a:r>
              <a:rPr lang="en-US" dirty="0" smtClean="0"/>
              <a:t>Destroyed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2.Which theory is based on the work of Louis Pasteur and is central to the practice of modern medicine?</a:t>
            </a:r>
          </a:p>
          <a:p>
            <a:pPr marL="514350" indent="-514350">
              <a:buAutoNum type="alphaUcPeriod"/>
            </a:pPr>
            <a:r>
              <a:rPr lang="en-US" dirty="0" smtClean="0"/>
              <a:t>Cell theory</a:t>
            </a:r>
          </a:p>
          <a:p>
            <a:pPr marL="514350" indent="-514350">
              <a:buAutoNum type="alphaUcPeriod"/>
            </a:pPr>
            <a:r>
              <a:rPr lang="en-US" dirty="0" smtClean="0"/>
              <a:t>Germ theory</a:t>
            </a:r>
          </a:p>
          <a:p>
            <a:pPr marL="514350" indent="-514350">
              <a:buAutoNum type="alphaUcPeriod"/>
            </a:pPr>
            <a:r>
              <a:rPr lang="en-US" dirty="0" smtClean="0"/>
              <a:t>Evolutionary theory</a:t>
            </a:r>
          </a:p>
          <a:p>
            <a:pPr marL="514350" indent="-514350">
              <a:buAutoNum type="alphaUcPeriod"/>
            </a:pPr>
            <a:r>
              <a:rPr lang="en-US" dirty="0" smtClean="0"/>
              <a:t>Chromosome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3.The H1N1 Virus, commonly known as the swine flu, was declared a pandemic by the World Health Organization in 2009.</a:t>
            </a:r>
          </a:p>
          <a:p>
            <a:pPr marL="0" indent="0">
              <a:buNone/>
            </a:pPr>
            <a:r>
              <a:rPr lang="en-US" dirty="0" smtClean="0"/>
              <a:t>Which approach is </a:t>
            </a:r>
            <a:r>
              <a:rPr lang="en-US" b="1" dirty="0" smtClean="0"/>
              <a:t>most </a:t>
            </a:r>
            <a:r>
              <a:rPr lang="en-US" dirty="0" smtClean="0"/>
              <a:t>effective in preventing the spread of the virus?</a:t>
            </a:r>
          </a:p>
          <a:p>
            <a:pPr marL="514350" indent="-514350">
              <a:buAutoNum type="alphaUcPeriod"/>
            </a:pPr>
            <a:r>
              <a:rPr lang="en-US" dirty="0" smtClean="0"/>
              <a:t>Vaccination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Sterilization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Use of antibiotics</a:t>
            </a:r>
          </a:p>
          <a:p>
            <a:pPr marL="514350" indent="-514350">
              <a:buAutoNum type="alphaUcPeriod"/>
            </a:pPr>
            <a:r>
              <a:rPr lang="en-US" dirty="0" smtClean="0"/>
              <a:t>Use of fungicides</a:t>
            </a:r>
          </a:p>
        </p:txBody>
      </p:sp>
    </p:spTree>
    <p:extLst>
      <p:ext uri="{BB962C8B-B14F-4D97-AF65-F5344CB8AC3E}">
        <p14:creationId xmlns:p14="http://schemas.microsoft.com/office/powerpoint/2010/main" val="27673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4.What process </a:t>
            </a:r>
            <a:r>
              <a:rPr lang="en-US" b="1" i="1" dirty="0" smtClean="0"/>
              <a:t>best</a:t>
            </a:r>
            <a:r>
              <a:rPr lang="en-US" dirty="0" smtClean="0"/>
              <a:t> explains how a nerve cell and a muscle cell can both develop from the same fertilized egg?</a:t>
            </a:r>
          </a:p>
          <a:p>
            <a:pPr marL="514350" indent="-514350">
              <a:buAutoNum type="alphaUcPeriod"/>
            </a:pPr>
            <a:r>
              <a:rPr lang="en-US" dirty="0" smtClean="0"/>
              <a:t>Differentiation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Natural selection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Selective breeding</a:t>
            </a:r>
          </a:p>
          <a:p>
            <a:pPr marL="514350" indent="-514350">
              <a:buAutoNum type="alphaUcPeriod"/>
            </a:pPr>
            <a:r>
              <a:rPr lang="en-US" dirty="0" smtClean="0"/>
              <a:t>Genetic engineering</a:t>
            </a:r>
          </a:p>
        </p:txBody>
      </p:sp>
    </p:spTree>
    <p:extLst>
      <p:ext uri="{BB962C8B-B14F-4D97-AF65-F5344CB8AC3E}">
        <p14:creationId xmlns:p14="http://schemas.microsoft.com/office/powerpoint/2010/main" val="15664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5.What </a:t>
            </a:r>
            <a:r>
              <a:rPr lang="en-US" dirty="0" smtClean="0"/>
              <a:t>is the </a:t>
            </a:r>
            <a:r>
              <a:rPr lang="en-US" b="1" i="1" dirty="0" smtClean="0"/>
              <a:t>best </a:t>
            </a:r>
            <a:r>
              <a:rPr lang="en-US" dirty="0" smtClean="0"/>
              <a:t>explanation for the continual changes in the classification system of organisms?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 organisms struggle for existence and become extinct.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 organisms compete to be at the top of the food chain.</a:t>
            </a:r>
          </a:p>
          <a:p>
            <a:pPr marL="514350" indent="-514350">
              <a:buAutoNum type="alphaUcPeriod"/>
            </a:pPr>
            <a:r>
              <a:rPr lang="en-US" dirty="0" smtClean="0"/>
              <a:t>Technological advances have allowed scientist to better compare organisms.</a:t>
            </a:r>
          </a:p>
          <a:p>
            <a:pPr marL="514350" indent="-514350">
              <a:buAutoNum type="alphaUcPeriod"/>
            </a:pPr>
            <a:r>
              <a:rPr lang="en-US" dirty="0" smtClean="0"/>
              <a:t>More species have been discovered, but scientists have not analyzed all the data.</a:t>
            </a:r>
          </a:p>
          <a:p>
            <a:pPr marL="514350" indent="-514350">
              <a:buAutoNum type="alpha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34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6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Gill Sans MT</vt:lpstr>
      <vt:lpstr>Verdana</vt:lpstr>
      <vt:lpstr>Wingdings 2</vt:lpstr>
      <vt:lpstr>1_Solstice</vt:lpstr>
      <vt:lpstr>Solstice</vt:lpstr>
      <vt:lpstr>Challenge Questions</vt:lpstr>
      <vt:lpstr>Challenge</vt:lpstr>
      <vt:lpstr>Challenge</vt:lpstr>
      <vt:lpstr>Challenge</vt:lpstr>
      <vt:lpstr>Challenge</vt:lpstr>
      <vt:lpstr>Challenge</vt:lpstr>
    </vt:vector>
  </TitlesOfParts>
  <Company>Cameron R-1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– Review Unit 1</dc:title>
  <dc:creator>Mandy Klenk</dc:creator>
  <cp:lastModifiedBy>Mandy Klenk</cp:lastModifiedBy>
  <cp:revision>8</cp:revision>
  <dcterms:created xsi:type="dcterms:W3CDTF">2015-04-01T14:32:47Z</dcterms:created>
  <dcterms:modified xsi:type="dcterms:W3CDTF">2015-04-01T14:40:59Z</dcterms:modified>
</cp:coreProperties>
</file>